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9"/>
  </p:notesMasterIdLst>
  <p:sldIdLst>
    <p:sldId id="256" r:id="rId2"/>
    <p:sldId id="744" r:id="rId3"/>
    <p:sldId id="738" r:id="rId4"/>
    <p:sldId id="257" r:id="rId5"/>
    <p:sldId id="265" r:id="rId6"/>
    <p:sldId id="701" r:id="rId7"/>
    <p:sldId id="269" r:id="rId8"/>
    <p:sldId id="735" r:id="rId9"/>
    <p:sldId id="323" r:id="rId10"/>
    <p:sldId id="319" r:id="rId11"/>
    <p:sldId id="258" r:id="rId12"/>
    <p:sldId id="724" r:id="rId13"/>
    <p:sldId id="271" r:id="rId14"/>
    <p:sldId id="272" r:id="rId15"/>
    <p:sldId id="273" r:id="rId16"/>
    <p:sldId id="736" r:id="rId17"/>
    <p:sldId id="720" r:id="rId18"/>
    <p:sldId id="327" r:id="rId19"/>
    <p:sldId id="737" r:id="rId20"/>
    <p:sldId id="709" r:id="rId21"/>
    <p:sldId id="710" r:id="rId22"/>
    <p:sldId id="711" r:id="rId23"/>
    <p:sldId id="712" r:id="rId24"/>
    <p:sldId id="260" r:id="rId25"/>
    <p:sldId id="341" r:id="rId26"/>
    <p:sldId id="321" r:id="rId27"/>
    <p:sldId id="339" r:id="rId28"/>
    <p:sldId id="284" r:id="rId29"/>
    <p:sldId id="694" r:id="rId30"/>
    <p:sldId id="714" r:id="rId31"/>
    <p:sldId id="328" r:id="rId32"/>
    <p:sldId id="261" r:id="rId33"/>
    <p:sldId id="467" r:id="rId34"/>
    <p:sldId id="480" r:id="rId35"/>
    <p:sldId id="706" r:id="rId36"/>
    <p:sldId id="739" r:id="rId37"/>
    <p:sldId id="393" r:id="rId38"/>
    <p:sldId id="384" r:id="rId39"/>
    <p:sldId id="390" r:id="rId40"/>
    <p:sldId id="718" r:id="rId41"/>
    <p:sldId id="707" r:id="rId42"/>
    <p:sldId id="262" r:id="rId43"/>
    <p:sldId id="728" r:id="rId44"/>
    <p:sldId id="334" r:id="rId45"/>
    <p:sldId id="725" r:id="rId46"/>
    <p:sldId id="325" r:id="rId47"/>
    <p:sldId id="740" r:id="rId48"/>
    <p:sldId id="727" r:id="rId49"/>
    <p:sldId id="742" r:id="rId50"/>
    <p:sldId id="303" r:id="rId51"/>
    <p:sldId id="743" r:id="rId52"/>
    <p:sldId id="715" r:id="rId53"/>
    <p:sldId id="307" r:id="rId54"/>
    <p:sldId id="695" r:id="rId55"/>
    <p:sldId id="704" r:id="rId56"/>
    <p:sldId id="723" r:id="rId57"/>
    <p:sldId id="696" r:id="rId58"/>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9DCFAF-10B6-410E-8ECE-E845FF505221}" v="1143" dt="2024-06-10T11:08:17.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83648" autoAdjust="0"/>
  </p:normalViewPr>
  <p:slideViewPr>
    <p:cSldViewPr snapToGrid="0">
      <p:cViewPr varScale="1">
        <p:scale>
          <a:sx n="99" d="100"/>
          <a:sy n="99" d="100"/>
        </p:scale>
        <p:origin x="336" y="101"/>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arina Gerarts" userId="be7857e40ce6171f" providerId="LiveId" clId="{249DCFAF-10B6-410E-8ECE-E845FF505221}"/>
    <pc:docChg chg="undo custSel addSld delSld modSld sldOrd modMainMaster">
      <pc:chgData name="Katharina Gerarts" userId="be7857e40ce6171f" providerId="LiveId" clId="{249DCFAF-10B6-410E-8ECE-E845FF505221}" dt="2024-06-10T11:13:21.108" v="5399" actId="5793"/>
      <pc:docMkLst>
        <pc:docMk/>
      </pc:docMkLst>
      <pc:sldChg chg="addSp modSp mod modTransition">
        <pc:chgData name="Katharina Gerarts" userId="be7857e40ce6171f" providerId="LiveId" clId="{249DCFAF-10B6-410E-8ECE-E845FF505221}" dt="2024-06-10T11:08:17.305" v="5353"/>
        <pc:sldMkLst>
          <pc:docMk/>
          <pc:sldMk cId="471369688" sldId="256"/>
        </pc:sldMkLst>
        <pc:spChg chg="mod">
          <ac:chgData name="Katharina Gerarts" userId="be7857e40ce6171f" providerId="LiveId" clId="{249DCFAF-10B6-410E-8ECE-E845FF505221}" dt="2024-06-10T07:56:01.468" v="3686" actId="20577"/>
          <ac:spMkLst>
            <pc:docMk/>
            <pc:sldMk cId="471369688" sldId="256"/>
            <ac:spMk id="2" creationId="{603DD5A9-2202-D48B-1CB4-EFC20F35A24B}"/>
          </ac:spMkLst>
        </pc:spChg>
        <pc:spChg chg="mod">
          <ac:chgData name="Katharina Gerarts" userId="be7857e40ce6171f" providerId="LiveId" clId="{249DCFAF-10B6-410E-8ECE-E845FF505221}" dt="2024-06-09T12:06:09.498" v="2211" actId="1076"/>
          <ac:spMkLst>
            <pc:docMk/>
            <pc:sldMk cId="471369688" sldId="256"/>
            <ac:spMk id="3" creationId="{FE321461-5C59-C624-4E75-6640514A1F5F}"/>
          </ac:spMkLst>
        </pc:spChg>
        <pc:picChg chg="add mod">
          <ac:chgData name="Katharina Gerarts" userId="be7857e40ce6171f" providerId="LiveId" clId="{249DCFAF-10B6-410E-8ECE-E845FF505221}" dt="2024-06-09T12:06:52.904" v="2213" actId="1076"/>
          <ac:picMkLst>
            <pc:docMk/>
            <pc:sldMk cId="471369688" sldId="256"/>
            <ac:picMk id="5" creationId="{D0E3C4BB-E728-F7D8-3396-0EAFE3A22BE5}"/>
          </ac:picMkLst>
        </pc:picChg>
      </pc:sldChg>
      <pc:sldChg chg="modSp mod modTransition">
        <pc:chgData name="Katharina Gerarts" userId="be7857e40ce6171f" providerId="LiveId" clId="{249DCFAF-10B6-410E-8ECE-E845FF505221}" dt="2024-06-10T11:08:17.305" v="5353"/>
        <pc:sldMkLst>
          <pc:docMk/>
          <pc:sldMk cId="488017436" sldId="257"/>
        </pc:sldMkLst>
        <pc:spChg chg="mod">
          <ac:chgData name="Katharina Gerarts" userId="be7857e40ce6171f" providerId="LiveId" clId="{249DCFAF-10B6-410E-8ECE-E845FF505221}" dt="2024-06-09T10:56:29.644" v="257" actId="20577"/>
          <ac:spMkLst>
            <pc:docMk/>
            <pc:sldMk cId="488017436" sldId="257"/>
            <ac:spMk id="2" creationId="{57AA09B1-F8FA-B4E5-999F-F9FC77571369}"/>
          </ac:spMkLst>
        </pc:spChg>
      </pc:sldChg>
      <pc:sldChg chg="modTransition">
        <pc:chgData name="Katharina Gerarts" userId="be7857e40ce6171f" providerId="LiveId" clId="{249DCFAF-10B6-410E-8ECE-E845FF505221}" dt="2024-06-10T11:08:17.305" v="5353"/>
        <pc:sldMkLst>
          <pc:docMk/>
          <pc:sldMk cId="3568703058" sldId="258"/>
        </pc:sldMkLst>
      </pc:sldChg>
      <pc:sldChg chg="del">
        <pc:chgData name="Katharina Gerarts" userId="be7857e40ce6171f" providerId="LiveId" clId="{249DCFAF-10B6-410E-8ECE-E845FF505221}" dt="2024-06-09T12:09:15.670" v="2233" actId="47"/>
        <pc:sldMkLst>
          <pc:docMk/>
          <pc:sldMk cId="1887065080" sldId="259"/>
        </pc:sldMkLst>
      </pc:sldChg>
      <pc:sldChg chg="modSp mod modTransition">
        <pc:chgData name="Katharina Gerarts" userId="be7857e40ce6171f" providerId="LiveId" clId="{249DCFAF-10B6-410E-8ECE-E845FF505221}" dt="2024-06-10T11:08:17.305" v="5353"/>
        <pc:sldMkLst>
          <pc:docMk/>
          <pc:sldMk cId="359393759" sldId="260"/>
        </pc:sldMkLst>
        <pc:spChg chg="mod">
          <ac:chgData name="Katharina Gerarts" userId="be7857e40ce6171f" providerId="LiveId" clId="{249DCFAF-10B6-410E-8ECE-E845FF505221}" dt="2024-06-10T06:21:36.138" v="3234" actId="14100"/>
          <ac:spMkLst>
            <pc:docMk/>
            <pc:sldMk cId="359393759" sldId="260"/>
            <ac:spMk id="2" creationId="{42B15430-F767-9601-C327-A3187D942C81}"/>
          </ac:spMkLst>
        </pc:spChg>
      </pc:sldChg>
      <pc:sldChg chg="modSp mod modTransition">
        <pc:chgData name="Katharina Gerarts" userId="be7857e40ce6171f" providerId="LiveId" clId="{249DCFAF-10B6-410E-8ECE-E845FF505221}" dt="2024-06-10T11:08:17.305" v="5353"/>
        <pc:sldMkLst>
          <pc:docMk/>
          <pc:sldMk cId="3827214240" sldId="261"/>
        </pc:sldMkLst>
        <pc:spChg chg="mod">
          <ac:chgData name="Katharina Gerarts" userId="be7857e40ce6171f" providerId="LiveId" clId="{249DCFAF-10B6-410E-8ECE-E845FF505221}" dt="2024-06-10T06:39:33.075" v="3372" actId="20577"/>
          <ac:spMkLst>
            <pc:docMk/>
            <pc:sldMk cId="3827214240" sldId="261"/>
            <ac:spMk id="2" creationId="{EF8EF92F-40D7-9263-ACC6-0E8E9A60181A}"/>
          </ac:spMkLst>
        </pc:spChg>
      </pc:sldChg>
      <pc:sldChg chg="modSp mod ord modTransition">
        <pc:chgData name="Katharina Gerarts" userId="be7857e40ce6171f" providerId="LiveId" clId="{249DCFAF-10B6-410E-8ECE-E845FF505221}" dt="2024-06-10T11:08:17.305" v="5353"/>
        <pc:sldMkLst>
          <pc:docMk/>
          <pc:sldMk cId="2721249933" sldId="262"/>
        </pc:sldMkLst>
        <pc:spChg chg="mod">
          <ac:chgData name="Katharina Gerarts" userId="be7857e40ce6171f" providerId="LiveId" clId="{249DCFAF-10B6-410E-8ECE-E845FF505221}" dt="2024-06-10T07:51:40.492" v="3590" actId="20577"/>
          <ac:spMkLst>
            <pc:docMk/>
            <pc:sldMk cId="2721249933" sldId="262"/>
            <ac:spMk id="2" creationId="{F0593E06-A35C-B52F-3C1F-8A5A4E60D87D}"/>
          </ac:spMkLst>
        </pc:spChg>
      </pc:sldChg>
      <pc:sldChg chg="del">
        <pc:chgData name="Katharina Gerarts" userId="be7857e40ce6171f" providerId="LiveId" clId="{249DCFAF-10B6-410E-8ECE-E845FF505221}" dt="2024-06-10T06:36:51.750" v="3326" actId="47"/>
        <pc:sldMkLst>
          <pc:docMk/>
          <pc:sldMk cId="3425867484" sldId="263"/>
        </pc:sldMkLst>
      </pc:sldChg>
      <pc:sldChg chg="del">
        <pc:chgData name="Katharina Gerarts" userId="be7857e40ce6171f" providerId="LiveId" clId="{249DCFAF-10B6-410E-8ECE-E845FF505221}" dt="2024-06-10T07:44:46.372" v="3385" actId="47"/>
        <pc:sldMkLst>
          <pc:docMk/>
          <pc:sldMk cId="781449712" sldId="264"/>
        </pc:sldMkLst>
      </pc:sldChg>
      <pc:sldChg chg="modSp mod modTransition modAnim">
        <pc:chgData name="Katharina Gerarts" userId="be7857e40ce6171f" providerId="LiveId" clId="{249DCFAF-10B6-410E-8ECE-E845FF505221}" dt="2024-06-10T11:08:17.305" v="5353"/>
        <pc:sldMkLst>
          <pc:docMk/>
          <pc:sldMk cId="0" sldId="265"/>
        </pc:sldMkLst>
        <pc:spChg chg="mod">
          <ac:chgData name="Katharina Gerarts" userId="be7857e40ce6171f" providerId="LiveId" clId="{249DCFAF-10B6-410E-8ECE-E845FF505221}" dt="2024-06-09T11:05:02.231" v="803" actId="1076"/>
          <ac:spMkLst>
            <pc:docMk/>
            <pc:sldMk cId="0" sldId="265"/>
            <ac:spMk id="300" creationId="{00000000-0000-0000-0000-000000000000}"/>
          </ac:spMkLst>
        </pc:spChg>
        <pc:spChg chg="mod">
          <ac:chgData name="Katharina Gerarts" userId="be7857e40ce6171f" providerId="LiveId" clId="{249DCFAF-10B6-410E-8ECE-E845FF505221}" dt="2024-06-09T11:04:52.673" v="802" actId="5793"/>
          <ac:spMkLst>
            <pc:docMk/>
            <pc:sldMk cId="0" sldId="265"/>
            <ac:spMk id="301" creationId="{00000000-0000-0000-0000-000000000000}"/>
          </ac:spMkLst>
        </pc:spChg>
      </pc:sldChg>
      <pc:sldChg chg="del">
        <pc:chgData name="Katharina Gerarts" userId="be7857e40ce6171f" providerId="LiveId" clId="{249DCFAF-10B6-410E-8ECE-E845FF505221}" dt="2024-06-09T10:44:50.674" v="6" actId="47"/>
        <pc:sldMkLst>
          <pc:docMk/>
          <pc:sldMk cId="0" sldId="266"/>
        </pc:sldMkLst>
      </pc:sldChg>
      <pc:sldChg chg="del">
        <pc:chgData name="Katharina Gerarts" userId="be7857e40ce6171f" providerId="LiveId" clId="{249DCFAF-10B6-410E-8ECE-E845FF505221}" dt="2024-06-09T10:44:52.051" v="7" actId="47"/>
        <pc:sldMkLst>
          <pc:docMk/>
          <pc:sldMk cId="0" sldId="267"/>
        </pc:sldMkLst>
      </pc:sldChg>
      <pc:sldChg chg="del">
        <pc:chgData name="Katharina Gerarts" userId="be7857e40ce6171f" providerId="LiveId" clId="{249DCFAF-10B6-410E-8ECE-E845FF505221}" dt="2024-06-09T10:44:52.984" v="8" actId="47"/>
        <pc:sldMkLst>
          <pc:docMk/>
          <pc:sldMk cId="0" sldId="268"/>
        </pc:sldMkLst>
      </pc:sldChg>
      <pc:sldChg chg="addSp delSp modSp mod modTransition delAnim modAnim modNotes modNotesTx">
        <pc:chgData name="Katharina Gerarts" userId="be7857e40ce6171f" providerId="LiveId" clId="{249DCFAF-10B6-410E-8ECE-E845FF505221}" dt="2024-06-10T11:08:17.305" v="5353"/>
        <pc:sldMkLst>
          <pc:docMk/>
          <pc:sldMk cId="0" sldId="269"/>
        </pc:sldMkLst>
        <pc:picChg chg="add mod">
          <ac:chgData name="Katharina Gerarts" userId="be7857e40ce6171f" providerId="LiveId" clId="{249DCFAF-10B6-410E-8ECE-E845FF505221}" dt="2024-06-09T10:53:29.032" v="151" actId="1076"/>
          <ac:picMkLst>
            <pc:docMk/>
            <pc:sldMk cId="0" sldId="269"/>
            <ac:picMk id="3" creationId="{4AB2158D-4A5E-FE11-6BD4-CEE4B0DF81E3}"/>
          </ac:picMkLst>
        </pc:picChg>
        <pc:picChg chg="add mod">
          <ac:chgData name="Katharina Gerarts" userId="be7857e40ce6171f" providerId="LiveId" clId="{249DCFAF-10B6-410E-8ECE-E845FF505221}" dt="2024-06-09T10:53:33.346" v="152" actId="1076"/>
          <ac:picMkLst>
            <pc:docMk/>
            <pc:sldMk cId="0" sldId="269"/>
            <ac:picMk id="5" creationId="{B9E1D5B5-1913-078C-D83C-3FAE33664D0C}"/>
          </ac:picMkLst>
        </pc:picChg>
        <pc:picChg chg="add mod">
          <ac:chgData name="Katharina Gerarts" userId="be7857e40ce6171f" providerId="LiveId" clId="{249DCFAF-10B6-410E-8ECE-E845FF505221}" dt="2024-06-09T10:50:03.365" v="45" actId="1076"/>
          <ac:picMkLst>
            <pc:docMk/>
            <pc:sldMk cId="0" sldId="269"/>
            <ac:picMk id="7" creationId="{1A22DC82-3ECF-C46A-94C7-6D07419C7EFD}"/>
          </ac:picMkLst>
        </pc:picChg>
        <pc:picChg chg="add mod">
          <ac:chgData name="Katharina Gerarts" userId="be7857e40ce6171f" providerId="LiveId" clId="{249DCFAF-10B6-410E-8ECE-E845FF505221}" dt="2024-06-09T10:55:50.797" v="173" actId="1076"/>
          <ac:picMkLst>
            <pc:docMk/>
            <pc:sldMk cId="0" sldId="269"/>
            <ac:picMk id="9" creationId="{6F165A81-3DCF-D627-237B-9553A11F9568}"/>
          </ac:picMkLst>
        </pc:picChg>
        <pc:picChg chg="add mod">
          <ac:chgData name="Katharina Gerarts" userId="be7857e40ce6171f" providerId="LiveId" clId="{249DCFAF-10B6-410E-8ECE-E845FF505221}" dt="2024-06-09T10:55:59.759" v="175" actId="688"/>
          <ac:picMkLst>
            <pc:docMk/>
            <pc:sldMk cId="0" sldId="269"/>
            <ac:picMk id="11" creationId="{D96B14D0-B23F-42DC-AB28-28E95CE480AC}"/>
          </ac:picMkLst>
        </pc:picChg>
        <pc:picChg chg="del">
          <ac:chgData name="Katharina Gerarts" userId="be7857e40ce6171f" providerId="LiveId" clId="{249DCFAF-10B6-410E-8ECE-E845FF505221}" dt="2024-06-09T10:46:07.517" v="10" actId="478"/>
          <ac:picMkLst>
            <pc:docMk/>
            <pc:sldMk cId="0" sldId="269"/>
            <ac:picMk id="308" creationId="{00000000-0000-0000-0000-000000000000}"/>
          </ac:picMkLst>
        </pc:picChg>
        <pc:picChg chg="del">
          <ac:chgData name="Katharina Gerarts" userId="be7857e40ce6171f" providerId="LiveId" clId="{249DCFAF-10B6-410E-8ECE-E845FF505221}" dt="2024-06-09T10:46:06.189" v="9" actId="478"/>
          <ac:picMkLst>
            <pc:docMk/>
            <pc:sldMk cId="0" sldId="269"/>
            <ac:picMk id="309" creationId="{00000000-0000-0000-0000-000000000000}"/>
          </ac:picMkLst>
        </pc:picChg>
      </pc:sldChg>
      <pc:sldChg chg="del">
        <pc:chgData name="Katharina Gerarts" userId="be7857e40ce6171f" providerId="LiveId" clId="{249DCFAF-10B6-410E-8ECE-E845FF505221}" dt="2024-06-09T10:56:49.952" v="260" actId="47"/>
        <pc:sldMkLst>
          <pc:docMk/>
          <pc:sldMk cId="0" sldId="270"/>
        </pc:sldMkLst>
      </pc:sldChg>
      <pc:sldChg chg="modTransition">
        <pc:chgData name="Katharina Gerarts" userId="be7857e40ce6171f" providerId="LiveId" clId="{249DCFAF-10B6-410E-8ECE-E845FF505221}" dt="2024-06-10T11:08:17.305" v="5353"/>
        <pc:sldMkLst>
          <pc:docMk/>
          <pc:sldMk cId="0" sldId="271"/>
        </pc:sldMkLst>
      </pc:sldChg>
      <pc:sldChg chg="modSp mod modTransition modNotesTx">
        <pc:chgData name="Katharina Gerarts" userId="be7857e40ce6171f" providerId="LiveId" clId="{249DCFAF-10B6-410E-8ECE-E845FF505221}" dt="2024-06-10T11:08:17.305" v="5353"/>
        <pc:sldMkLst>
          <pc:docMk/>
          <pc:sldMk cId="0" sldId="272"/>
        </pc:sldMkLst>
        <pc:spChg chg="mod">
          <ac:chgData name="Katharina Gerarts" userId="be7857e40ce6171f" providerId="LiveId" clId="{249DCFAF-10B6-410E-8ECE-E845FF505221}" dt="2024-06-10T06:19:12.995" v="3207" actId="14100"/>
          <ac:spMkLst>
            <pc:docMk/>
            <pc:sldMk cId="0" sldId="272"/>
            <ac:spMk id="328" creationId="{00000000-0000-0000-0000-000000000000}"/>
          </ac:spMkLst>
        </pc:spChg>
      </pc:sldChg>
      <pc:sldChg chg="addSp delSp modSp mod modTransition setBg modAnim">
        <pc:chgData name="Katharina Gerarts" userId="be7857e40ce6171f" providerId="LiveId" clId="{249DCFAF-10B6-410E-8ECE-E845FF505221}" dt="2024-06-10T11:08:17.305" v="5353"/>
        <pc:sldMkLst>
          <pc:docMk/>
          <pc:sldMk cId="0" sldId="273"/>
        </pc:sldMkLst>
        <pc:spChg chg="mod">
          <ac:chgData name="Katharina Gerarts" userId="be7857e40ce6171f" providerId="LiveId" clId="{249DCFAF-10B6-410E-8ECE-E845FF505221}" dt="2024-06-10T09:39:10.068" v="5119" actId="26606"/>
          <ac:spMkLst>
            <pc:docMk/>
            <pc:sldMk cId="0" sldId="273"/>
            <ac:spMk id="2" creationId="{B2131F4D-8713-5185-6D20-2DDD5A342289}"/>
          </ac:spMkLst>
        </pc:spChg>
        <pc:spChg chg="mod ord">
          <ac:chgData name="Katharina Gerarts" userId="be7857e40ce6171f" providerId="LiveId" clId="{249DCFAF-10B6-410E-8ECE-E845FF505221}" dt="2024-06-10T09:39:10.068" v="5119" actId="26606"/>
          <ac:spMkLst>
            <pc:docMk/>
            <pc:sldMk cId="0" sldId="273"/>
            <ac:spMk id="3" creationId="{EA92A19B-50C0-B1FA-918F-D557FC2E88DE}"/>
          </ac:spMkLst>
        </pc:spChg>
        <pc:spChg chg="mod ord">
          <ac:chgData name="Katharina Gerarts" userId="be7857e40ce6171f" providerId="LiveId" clId="{249DCFAF-10B6-410E-8ECE-E845FF505221}" dt="2024-06-10T09:39:10.068" v="5119" actId="26606"/>
          <ac:spMkLst>
            <pc:docMk/>
            <pc:sldMk cId="0" sldId="273"/>
            <ac:spMk id="4" creationId="{82C27C29-566E-E3F1-853D-627DB7AB7CAE}"/>
          </ac:spMkLst>
        </pc:spChg>
        <pc:spChg chg="ord">
          <ac:chgData name="Katharina Gerarts" userId="be7857e40ce6171f" providerId="LiveId" clId="{249DCFAF-10B6-410E-8ECE-E845FF505221}" dt="2024-06-10T09:38:28.689" v="5116" actId="26606"/>
          <ac:spMkLst>
            <pc:docMk/>
            <pc:sldMk cId="0" sldId="273"/>
            <ac:spMk id="329" creationId="{00000000-0000-0000-0000-000000000000}"/>
          </ac:spMkLst>
        </pc:spChg>
        <pc:spChg chg="mod">
          <ac:chgData name="Katharina Gerarts" userId="be7857e40ce6171f" providerId="LiveId" clId="{249DCFAF-10B6-410E-8ECE-E845FF505221}" dt="2024-06-10T09:39:10.068" v="5119" actId="26606"/>
          <ac:spMkLst>
            <pc:docMk/>
            <pc:sldMk cId="0" sldId="273"/>
            <ac:spMk id="330" creationId="{00000000-0000-0000-0000-000000000000}"/>
          </ac:spMkLst>
        </pc:spChg>
        <pc:spChg chg="mod ord">
          <ac:chgData name="Katharina Gerarts" userId="be7857e40ce6171f" providerId="LiveId" clId="{249DCFAF-10B6-410E-8ECE-E845FF505221}" dt="2024-06-10T09:39:10.068" v="5119" actId="26606"/>
          <ac:spMkLst>
            <pc:docMk/>
            <pc:sldMk cId="0" sldId="273"/>
            <ac:spMk id="331" creationId="{00000000-0000-0000-0000-000000000000}"/>
          </ac:spMkLst>
        </pc:spChg>
        <pc:spChg chg="add del">
          <ac:chgData name="Katharina Gerarts" userId="be7857e40ce6171f" providerId="LiveId" clId="{249DCFAF-10B6-410E-8ECE-E845FF505221}" dt="2024-06-10T09:39:10.068" v="5119" actId="26606"/>
          <ac:spMkLst>
            <pc:docMk/>
            <pc:sldMk cId="0" sldId="273"/>
            <ac:spMk id="336" creationId="{9D25F302-27C5-414F-97F8-6EA0A6C028BA}"/>
          </ac:spMkLst>
        </pc:spChg>
        <pc:spChg chg="add del">
          <ac:chgData name="Katharina Gerarts" userId="be7857e40ce6171f" providerId="LiveId" clId="{249DCFAF-10B6-410E-8ECE-E845FF505221}" dt="2024-06-10T09:39:10.068" v="5119" actId="26606"/>
          <ac:spMkLst>
            <pc:docMk/>
            <pc:sldMk cId="0" sldId="273"/>
            <ac:spMk id="338" creationId="{830A36F8-48C2-4842-A87B-8CE8DF4E7FD2}"/>
          </ac:spMkLst>
        </pc:spChg>
        <pc:spChg chg="add del">
          <ac:chgData name="Katharina Gerarts" userId="be7857e40ce6171f" providerId="LiveId" clId="{249DCFAF-10B6-410E-8ECE-E845FF505221}" dt="2024-06-10T09:39:10.068" v="5119" actId="26606"/>
          <ac:spMkLst>
            <pc:docMk/>
            <pc:sldMk cId="0" sldId="273"/>
            <ac:spMk id="340" creationId="{51C89C42-AF83-451A-81EA-4728447557EF}"/>
          </ac:spMkLst>
        </pc:spChg>
        <pc:spChg chg="add">
          <ac:chgData name="Katharina Gerarts" userId="be7857e40ce6171f" providerId="LiveId" clId="{249DCFAF-10B6-410E-8ECE-E845FF505221}" dt="2024-06-10T09:39:10.068" v="5119" actId="26606"/>
          <ac:spMkLst>
            <pc:docMk/>
            <pc:sldMk cId="0" sldId="273"/>
            <ac:spMk id="345" creationId="{D1D34770-47A8-402C-AF23-2B653F2D88C1}"/>
          </ac:spMkLst>
        </pc:spChg>
        <pc:picChg chg="add mod ord">
          <ac:chgData name="Katharina Gerarts" userId="be7857e40ce6171f" providerId="LiveId" clId="{249DCFAF-10B6-410E-8ECE-E845FF505221}" dt="2024-06-10T09:39:10.068" v="5119" actId="26606"/>
          <ac:picMkLst>
            <pc:docMk/>
            <pc:sldMk cId="0" sldId="273"/>
            <ac:picMk id="6" creationId="{CA35BD3B-4919-51BA-10FC-69AEB3E25A9D}"/>
          </ac:picMkLst>
        </pc:picChg>
      </pc:sldChg>
      <pc:sldChg chg="del">
        <pc:chgData name="Katharina Gerarts" userId="be7857e40ce6171f" providerId="LiveId" clId="{249DCFAF-10B6-410E-8ECE-E845FF505221}" dt="2024-06-09T11:33:51.245" v="1477" actId="47"/>
        <pc:sldMkLst>
          <pc:docMk/>
          <pc:sldMk cId="0" sldId="274"/>
        </pc:sldMkLst>
      </pc:sldChg>
      <pc:sldChg chg="del">
        <pc:chgData name="Katharina Gerarts" userId="be7857e40ce6171f" providerId="LiveId" clId="{249DCFAF-10B6-410E-8ECE-E845FF505221}" dt="2024-06-09T11:11:17.364" v="905" actId="47"/>
        <pc:sldMkLst>
          <pc:docMk/>
          <pc:sldMk cId="0" sldId="275"/>
        </pc:sldMkLst>
      </pc:sldChg>
      <pc:sldChg chg="del">
        <pc:chgData name="Katharina Gerarts" userId="be7857e40ce6171f" providerId="LiveId" clId="{249DCFAF-10B6-410E-8ECE-E845FF505221}" dt="2024-06-10T06:24:23.990" v="3243" actId="47"/>
        <pc:sldMkLst>
          <pc:docMk/>
          <pc:sldMk cId="1091396578" sldId="283"/>
        </pc:sldMkLst>
      </pc:sldChg>
      <pc:sldChg chg="modSp mod modTransition modAnim">
        <pc:chgData name="Katharina Gerarts" userId="be7857e40ce6171f" providerId="LiveId" clId="{249DCFAF-10B6-410E-8ECE-E845FF505221}" dt="2024-06-10T11:08:17.305" v="5353"/>
        <pc:sldMkLst>
          <pc:docMk/>
          <pc:sldMk cId="2765227935" sldId="284"/>
        </pc:sldMkLst>
        <pc:spChg chg="mod">
          <ac:chgData name="Katharina Gerarts" userId="be7857e40ce6171f" providerId="LiveId" clId="{249DCFAF-10B6-410E-8ECE-E845FF505221}" dt="2024-06-10T06:24:42.755" v="3282" actId="20577"/>
          <ac:spMkLst>
            <pc:docMk/>
            <pc:sldMk cId="2765227935" sldId="284"/>
            <ac:spMk id="2" creationId="{A386FDBB-D421-2A91-3A61-C68B38EB26E9}"/>
          </ac:spMkLst>
        </pc:spChg>
        <pc:spChg chg="mod">
          <ac:chgData name="Katharina Gerarts" userId="be7857e40ce6171f" providerId="LiveId" clId="{249DCFAF-10B6-410E-8ECE-E845FF505221}" dt="2024-06-10T06:38:40.875" v="3351" actId="6549"/>
          <ac:spMkLst>
            <pc:docMk/>
            <pc:sldMk cId="2765227935" sldId="284"/>
            <ac:spMk id="3" creationId="{EC07F321-56BB-3096-8F02-F9EAFB104CF2}"/>
          </ac:spMkLst>
        </pc:spChg>
      </pc:sldChg>
      <pc:sldChg chg="del">
        <pc:chgData name="Katharina Gerarts" userId="be7857e40ce6171f" providerId="LiveId" clId="{249DCFAF-10B6-410E-8ECE-E845FF505221}" dt="2024-06-09T11:11:21.707" v="906" actId="47"/>
        <pc:sldMkLst>
          <pc:docMk/>
          <pc:sldMk cId="2999530779" sldId="286"/>
        </pc:sldMkLst>
      </pc:sldChg>
      <pc:sldChg chg="del">
        <pc:chgData name="Katharina Gerarts" userId="be7857e40ce6171f" providerId="LiveId" clId="{249DCFAF-10B6-410E-8ECE-E845FF505221}" dt="2024-06-09T11:11:23.694" v="907" actId="47"/>
        <pc:sldMkLst>
          <pc:docMk/>
          <pc:sldMk cId="4213502506" sldId="287"/>
        </pc:sldMkLst>
      </pc:sldChg>
      <pc:sldChg chg="del">
        <pc:chgData name="Katharina Gerarts" userId="be7857e40ce6171f" providerId="LiveId" clId="{249DCFAF-10B6-410E-8ECE-E845FF505221}" dt="2024-06-09T11:11:25.533" v="908" actId="47"/>
        <pc:sldMkLst>
          <pc:docMk/>
          <pc:sldMk cId="2753209798" sldId="288"/>
        </pc:sldMkLst>
      </pc:sldChg>
      <pc:sldChg chg="del">
        <pc:chgData name="Katharina Gerarts" userId="be7857e40ce6171f" providerId="LiveId" clId="{249DCFAF-10B6-410E-8ECE-E845FF505221}" dt="2024-06-09T11:33:57.243" v="1478" actId="47"/>
        <pc:sldMkLst>
          <pc:docMk/>
          <pc:sldMk cId="3161279941" sldId="289"/>
        </pc:sldMkLst>
      </pc:sldChg>
      <pc:sldChg chg="del">
        <pc:chgData name="Katharina Gerarts" userId="be7857e40ce6171f" providerId="LiveId" clId="{249DCFAF-10B6-410E-8ECE-E845FF505221}" dt="2024-06-09T11:13:12.379" v="917" actId="47"/>
        <pc:sldMkLst>
          <pc:docMk/>
          <pc:sldMk cId="707947565" sldId="290"/>
        </pc:sldMkLst>
      </pc:sldChg>
      <pc:sldChg chg="del">
        <pc:chgData name="Katharina Gerarts" userId="be7857e40ce6171f" providerId="LiveId" clId="{249DCFAF-10B6-410E-8ECE-E845FF505221}" dt="2024-06-09T11:11:26.569" v="909" actId="47"/>
        <pc:sldMkLst>
          <pc:docMk/>
          <pc:sldMk cId="1224632465" sldId="291"/>
        </pc:sldMkLst>
      </pc:sldChg>
      <pc:sldChg chg="del">
        <pc:chgData name="Katharina Gerarts" userId="be7857e40ce6171f" providerId="LiveId" clId="{249DCFAF-10B6-410E-8ECE-E845FF505221}" dt="2024-06-09T11:39:31.287" v="1581" actId="47"/>
        <pc:sldMkLst>
          <pc:docMk/>
          <pc:sldMk cId="2640980668" sldId="292"/>
        </pc:sldMkLst>
      </pc:sldChg>
      <pc:sldChg chg="del">
        <pc:chgData name="Katharina Gerarts" userId="be7857e40ce6171f" providerId="LiveId" clId="{249DCFAF-10B6-410E-8ECE-E845FF505221}" dt="2024-06-10T06:19:29.214" v="3209" actId="47"/>
        <pc:sldMkLst>
          <pc:docMk/>
          <pc:sldMk cId="1740161413" sldId="293"/>
        </pc:sldMkLst>
      </pc:sldChg>
      <pc:sldChg chg="del">
        <pc:chgData name="Katharina Gerarts" userId="be7857e40ce6171f" providerId="LiveId" clId="{249DCFAF-10B6-410E-8ECE-E845FF505221}" dt="2024-06-09T11:13:12.952" v="918" actId="47"/>
        <pc:sldMkLst>
          <pc:docMk/>
          <pc:sldMk cId="2561128861" sldId="297"/>
        </pc:sldMkLst>
      </pc:sldChg>
      <pc:sldChg chg="del">
        <pc:chgData name="Katharina Gerarts" userId="be7857e40ce6171f" providerId="LiveId" clId="{249DCFAF-10B6-410E-8ECE-E845FF505221}" dt="2024-06-09T11:13:14.073" v="920" actId="47"/>
        <pc:sldMkLst>
          <pc:docMk/>
          <pc:sldMk cId="3236432088" sldId="299"/>
        </pc:sldMkLst>
      </pc:sldChg>
      <pc:sldChg chg="del">
        <pc:chgData name="Katharina Gerarts" userId="be7857e40ce6171f" providerId="LiveId" clId="{249DCFAF-10B6-410E-8ECE-E845FF505221}" dt="2024-06-09T11:13:14.701" v="921" actId="47"/>
        <pc:sldMkLst>
          <pc:docMk/>
          <pc:sldMk cId="2063105347" sldId="300"/>
        </pc:sldMkLst>
      </pc:sldChg>
      <pc:sldChg chg="del">
        <pc:chgData name="Katharina Gerarts" userId="be7857e40ce6171f" providerId="LiveId" clId="{249DCFAF-10B6-410E-8ECE-E845FF505221}" dt="2024-06-09T11:13:15.164" v="922" actId="47"/>
        <pc:sldMkLst>
          <pc:docMk/>
          <pc:sldMk cId="2596217744" sldId="301"/>
        </pc:sldMkLst>
      </pc:sldChg>
      <pc:sldChg chg="mod modTransition modShow">
        <pc:chgData name="Katharina Gerarts" userId="be7857e40ce6171f" providerId="LiveId" clId="{249DCFAF-10B6-410E-8ECE-E845FF505221}" dt="2024-06-10T11:08:17.305" v="5353"/>
        <pc:sldMkLst>
          <pc:docMk/>
          <pc:sldMk cId="3855549357" sldId="303"/>
        </pc:sldMkLst>
      </pc:sldChg>
      <pc:sldChg chg="modTransition">
        <pc:chgData name="Katharina Gerarts" userId="be7857e40ce6171f" providerId="LiveId" clId="{249DCFAF-10B6-410E-8ECE-E845FF505221}" dt="2024-06-10T11:08:17.305" v="5353"/>
        <pc:sldMkLst>
          <pc:docMk/>
          <pc:sldMk cId="1814229747" sldId="307"/>
        </pc:sldMkLst>
      </pc:sldChg>
      <pc:sldChg chg="del">
        <pc:chgData name="Katharina Gerarts" userId="be7857e40ce6171f" providerId="LiveId" clId="{249DCFAF-10B6-410E-8ECE-E845FF505221}" dt="2024-06-09T11:13:50.363" v="923" actId="47"/>
        <pc:sldMkLst>
          <pc:docMk/>
          <pc:sldMk cId="2432388046" sldId="308"/>
        </pc:sldMkLst>
      </pc:sldChg>
      <pc:sldChg chg="add del">
        <pc:chgData name="Katharina Gerarts" userId="be7857e40ce6171f" providerId="LiveId" clId="{249DCFAF-10B6-410E-8ECE-E845FF505221}" dt="2024-06-10T09:33:58.448" v="5093" actId="47"/>
        <pc:sldMkLst>
          <pc:docMk/>
          <pc:sldMk cId="2623457114" sldId="310"/>
        </pc:sldMkLst>
      </pc:sldChg>
      <pc:sldChg chg="del">
        <pc:chgData name="Katharina Gerarts" userId="be7857e40ce6171f" providerId="LiveId" clId="{249DCFAF-10B6-410E-8ECE-E845FF505221}" dt="2024-06-10T06:39:09.821" v="3352" actId="2696"/>
        <pc:sldMkLst>
          <pc:docMk/>
          <pc:sldMk cId="2719402709" sldId="310"/>
        </pc:sldMkLst>
      </pc:sldChg>
      <pc:sldChg chg="del">
        <pc:chgData name="Katharina Gerarts" userId="be7857e40ce6171f" providerId="LiveId" clId="{249DCFAF-10B6-410E-8ECE-E845FF505221}" dt="2024-06-10T06:23:09.490" v="3237" actId="47"/>
        <pc:sldMkLst>
          <pc:docMk/>
          <pc:sldMk cId="1100254165" sldId="315"/>
        </pc:sldMkLst>
      </pc:sldChg>
      <pc:sldChg chg="del">
        <pc:chgData name="Katharina Gerarts" userId="be7857e40ce6171f" providerId="LiveId" clId="{249DCFAF-10B6-410E-8ECE-E845FF505221}" dt="2024-06-10T06:23:13.474" v="3238" actId="47"/>
        <pc:sldMkLst>
          <pc:docMk/>
          <pc:sldMk cId="1475665883" sldId="316"/>
        </pc:sldMkLst>
      </pc:sldChg>
      <pc:sldChg chg="del">
        <pc:chgData name="Katharina Gerarts" userId="be7857e40ce6171f" providerId="LiveId" clId="{249DCFAF-10B6-410E-8ECE-E845FF505221}" dt="2024-06-09T10:44:39.654" v="0" actId="47"/>
        <pc:sldMkLst>
          <pc:docMk/>
          <pc:sldMk cId="2460844335" sldId="317"/>
        </pc:sldMkLst>
      </pc:sldChg>
      <pc:sldChg chg="modSp mod modTransition modAnim modNotesTx">
        <pc:chgData name="Katharina Gerarts" userId="be7857e40ce6171f" providerId="LiveId" clId="{249DCFAF-10B6-410E-8ECE-E845FF505221}" dt="2024-06-10T11:08:17.305" v="5353"/>
        <pc:sldMkLst>
          <pc:docMk/>
          <pc:sldMk cId="639451827" sldId="319"/>
        </pc:sldMkLst>
        <pc:spChg chg="mod">
          <ac:chgData name="Katharina Gerarts" userId="be7857e40ce6171f" providerId="LiveId" clId="{249DCFAF-10B6-410E-8ECE-E845FF505221}" dt="2024-06-10T06:12:07.435" v="2806" actId="20577"/>
          <ac:spMkLst>
            <pc:docMk/>
            <pc:sldMk cId="639451827" sldId="319"/>
            <ac:spMk id="2" creationId="{F314A581-3880-1172-4D37-327747D8C201}"/>
          </ac:spMkLst>
        </pc:spChg>
        <pc:spChg chg="mod">
          <ac:chgData name="Katharina Gerarts" userId="be7857e40ce6171f" providerId="LiveId" clId="{249DCFAF-10B6-410E-8ECE-E845FF505221}" dt="2024-06-10T09:36:29.461" v="5111" actId="20577"/>
          <ac:spMkLst>
            <pc:docMk/>
            <pc:sldMk cId="639451827" sldId="319"/>
            <ac:spMk id="31" creationId="{2D75F497-7774-9600-F1EC-EF9429403E4D}"/>
          </ac:spMkLst>
        </pc:spChg>
      </pc:sldChg>
      <pc:sldChg chg="del">
        <pc:chgData name="Katharina Gerarts" userId="be7857e40ce6171f" providerId="LiveId" clId="{249DCFAF-10B6-410E-8ECE-E845FF505221}" dt="2024-06-10T06:23:20.315" v="3239" actId="47"/>
        <pc:sldMkLst>
          <pc:docMk/>
          <pc:sldMk cId="231777827" sldId="320"/>
        </pc:sldMkLst>
      </pc:sldChg>
      <pc:sldChg chg="modSp mod ord modTransition modAnim">
        <pc:chgData name="Katharina Gerarts" userId="be7857e40ce6171f" providerId="LiveId" clId="{249DCFAF-10B6-410E-8ECE-E845FF505221}" dt="2024-06-10T11:08:17.305" v="5353"/>
        <pc:sldMkLst>
          <pc:docMk/>
          <pc:sldMk cId="2050316392" sldId="321"/>
        </pc:sldMkLst>
        <pc:spChg chg="mod">
          <ac:chgData name="Katharina Gerarts" userId="be7857e40ce6171f" providerId="LiveId" clId="{249DCFAF-10B6-410E-8ECE-E845FF505221}" dt="2024-06-10T06:27:12.074" v="3316" actId="1076"/>
          <ac:spMkLst>
            <pc:docMk/>
            <pc:sldMk cId="2050316392" sldId="321"/>
            <ac:spMk id="2" creationId="{960FBF9A-ED03-48FA-BD59-4D66D31AB184}"/>
          </ac:spMkLst>
        </pc:spChg>
        <pc:spChg chg="mod">
          <ac:chgData name="Katharina Gerarts" userId="be7857e40ce6171f" providerId="LiveId" clId="{249DCFAF-10B6-410E-8ECE-E845FF505221}" dt="2024-06-10T06:27:00.275" v="3315" actId="27636"/>
          <ac:spMkLst>
            <pc:docMk/>
            <pc:sldMk cId="2050316392" sldId="321"/>
            <ac:spMk id="3" creationId="{C4CFEC56-0599-4620-B19B-1EC440014C34}"/>
          </ac:spMkLst>
        </pc:spChg>
      </pc:sldChg>
      <pc:sldChg chg="del">
        <pc:chgData name="Katharina Gerarts" userId="be7857e40ce6171f" providerId="LiveId" clId="{249DCFAF-10B6-410E-8ECE-E845FF505221}" dt="2024-06-09T11:45:54.267" v="1592" actId="47"/>
        <pc:sldMkLst>
          <pc:docMk/>
          <pc:sldMk cId="3521726140" sldId="322"/>
        </pc:sldMkLst>
      </pc:sldChg>
      <pc:sldChg chg="modSp mod ord modTransition modAnim">
        <pc:chgData name="Katharina Gerarts" userId="be7857e40ce6171f" providerId="LiveId" clId="{249DCFAF-10B6-410E-8ECE-E845FF505221}" dt="2024-06-10T11:08:17.305" v="5353"/>
        <pc:sldMkLst>
          <pc:docMk/>
          <pc:sldMk cId="1575003602" sldId="323"/>
        </pc:sldMkLst>
        <pc:spChg chg="mod">
          <ac:chgData name="Katharina Gerarts" userId="be7857e40ce6171f" providerId="LiveId" clId="{249DCFAF-10B6-410E-8ECE-E845FF505221}" dt="2024-06-09T12:07:36.556" v="2223" actId="27636"/>
          <ac:spMkLst>
            <pc:docMk/>
            <pc:sldMk cId="1575003602" sldId="323"/>
            <ac:spMk id="2" creationId="{A0DE1FCE-19C0-4A81-B0C2-63F2797556AD}"/>
          </ac:spMkLst>
        </pc:spChg>
        <pc:spChg chg="mod">
          <ac:chgData name="Katharina Gerarts" userId="be7857e40ce6171f" providerId="LiveId" clId="{249DCFAF-10B6-410E-8ECE-E845FF505221}" dt="2024-06-09T12:07:32.620" v="2221" actId="27636"/>
          <ac:spMkLst>
            <pc:docMk/>
            <pc:sldMk cId="1575003602" sldId="323"/>
            <ac:spMk id="3" creationId="{30CBA7E6-EF39-4604-9EEF-2552E913B11F}"/>
          </ac:spMkLst>
        </pc:spChg>
      </pc:sldChg>
      <pc:sldChg chg="add del ord">
        <pc:chgData name="Katharina Gerarts" userId="be7857e40ce6171f" providerId="LiveId" clId="{249DCFAF-10B6-410E-8ECE-E845FF505221}" dt="2024-06-10T09:20:58.488" v="4099" actId="47"/>
        <pc:sldMkLst>
          <pc:docMk/>
          <pc:sldMk cId="173130026" sldId="324"/>
        </pc:sldMkLst>
      </pc:sldChg>
      <pc:sldChg chg="del">
        <pc:chgData name="Katharina Gerarts" userId="be7857e40ce6171f" providerId="LiveId" clId="{249DCFAF-10B6-410E-8ECE-E845FF505221}" dt="2024-06-09T11:12:38.311" v="912" actId="2696"/>
        <pc:sldMkLst>
          <pc:docMk/>
          <pc:sldMk cId="1143981061" sldId="324"/>
        </pc:sldMkLst>
      </pc:sldChg>
      <pc:sldChg chg="ord modTransition modAnim">
        <pc:chgData name="Katharina Gerarts" userId="be7857e40ce6171f" providerId="LiveId" clId="{249DCFAF-10B6-410E-8ECE-E845FF505221}" dt="2024-06-10T11:08:17.305" v="5353"/>
        <pc:sldMkLst>
          <pc:docMk/>
          <pc:sldMk cId="3964975071" sldId="325"/>
        </pc:sldMkLst>
      </pc:sldChg>
      <pc:sldChg chg="del">
        <pc:chgData name="Katharina Gerarts" userId="be7857e40ce6171f" providerId="LiveId" clId="{249DCFAF-10B6-410E-8ECE-E845FF505221}" dt="2024-06-09T11:11:38.873" v="911" actId="47"/>
        <pc:sldMkLst>
          <pc:docMk/>
          <pc:sldMk cId="3059806901" sldId="326"/>
        </pc:sldMkLst>
      </pc:sldChg>
      <pc:sldChg chg="modSp mod ord modTransition">
        <pc:chgData name="Katharina Gerarts" userId="be7857e40ce6171f" providerId="LiveId" clId="{249DCFAF-10B6-410E-8ECE-E845FF505221}" dt="2024-06-10T11:08:17.305" v="5353"/>
        <pc:sldMkLst>
          <pc:docMk/>
          <pc:sldMk cId="1957130955" sldId="327"/>
        </pc:sldMkLst>
        <pc:spChg chg="mod">
          <ac:chgData name="Katharina Gerarts" userId="be7857e40ce6171f" providerId="LiveId" clId="{249DCFAF-10B6-410E-8ECE-E845FF505221}" dt="2024-06-10T09:40:41.649" v="5123" actId="404"/>
          <ac:spMkLst>
            <pc:docMk/>
            <pc:sldMk cId="1957130955" sldId="327"/>
            <ac:spMk id="2" creationId="{A69DFCD8-70CB-4374-364B-72545D8A4B9F}"/>
          </ac:spMkLst>
        </pc:spChg>
      </pc:sldChg>
      <pc:sldChg chg="modTransition">
        <pc:chgData name="Katharina Gerarts" userId="be7857e40ce6171f" providerId="LiveId" clId="{249DCFAF-10B6-410E-8ECE-E845FF505221}" dt="2024-06-10T11:08:17.305" v="5353"/>
        <pc:sldMkLst>
          <pc:docMk/>
          <pc:sldMk cId="1853695952" sldId="328"/>
        </pc:sldMkLst>
      </pc:sldChg>
      <pc:sldChg chg="del">
        <pc:chgData name="Katharina Gerarts" userId="be7857e40ce6171f" providerId="LiveId" clId="{249DCFAF-10B6-410E-8ECE-E845FF505221}" dt="2024-06-10T06:39:09.821" v="3352" actId="2696"/>
        <pc:sldMkLst>
          <pc:docMk/>
          <pc:sldMk cId="2114175323" sldId="329"/>
        </pc:sldMkLst>
      </pc:sldChg>
      <pc:sldChg chg="add del">
        <pc:chgData name="Katharina Gerarts" userId="be7857e40ce6171f" providerId="LiveId" clId="{249DCFAF-10B6-410E-8ECE-E845FF505221}" dt="2024-06-10T09:33:59.989" v="5094" actId="47"/>
        <pc:sldMkLst>
          <pc:docMk/>
          <pc:sldMk cId="3238090276" sldId="329"/>
        </pc:sldMkLst>
      </pc:sldChg>
      <pc:sldChg chg="del">
        <pc:chgData name="Katharina Gerarts" userId="be7857e40ce6171f" providerId="LiveId" clId="{249DCFAF-10B6-410E-8ECE-E845FF505221}" dt="2024-06-09T12:11:06.767" v="2247" actId="47"/>
        <pc:sldMkLst>
          <pc:docMk/>
          <pc:sldMk cId="2351647625" sldId="333"/>
        </pc:sldMkLst>
      </pc:sldChg>
      <pc:sldChg chg="modSp mod modTransition">
        <pc:chgData name="Katharina Gerarts" userId="be7857e40ce6171f" providerId="LiveId" clId="{249DCFAF-10B6-410E-8ECE-E845FF505221}" dt="2024-06-10T11:08:17.305" v="5353"/>
        <pc:sldMkLst>
          <pc:docMk/>
          <pc:sldMk cId="2639255763" sldId="334"/>
        </pc:sldMkLst>
        <pc:spChg chg="mod">
          <ac:chgData name="Katharina Gerarts" userId="be7857e40ce6171f" providerId="LiveId" clId="{249DCFAF-10B6-410E-8ECE-E845FF505221}" dt="2024-06-10T07:52:16.152" v="3621" actId="20577"/>
          <ac:spMkLst>
            <pc:docMk/>
            <pc:sldMk cId="2639255763" sldId="334"/>
            <ac:spMk id="2" creationId="{0AB01CD6-14F9-7EA4-0702-27D9899BB936}"/>
          </ac:spMkLst>
        </pc:spChg>
      </pc:sldChg>
      <pc:sldChg chg="modSp del mod ord">
        <pc:chgData name="Katharina Gerarts" userId="be7857e40ce6171f" providerId="LiveId" clId="{249DCFAF-10B6-410E-8ECE-E845FF505221}" dt="2024-06-10T09:28:16.708" v="4615" actId="47"/>
        <pc:sldMkLst>
          <pc:docMk/>
          <pc:sldMk cId="107515362" sldId="335"/>
        </pc:sldMkLst>
        <pc:spChg chg="mod">
          <ac:chgData name="Katharina Gerarts" userId="be7857e40ce6171f" providerId="LiveId" clId="{249DCFAF-10B6-410E-8ECE-E845FF505221}" dt="2024-06-10T09:27:46.149" v="4599" actId="21"/>
          <ac:spMkLst>
            <pc:docMk/>
            <pc:sldMk cId="107515362" sldId="335"/>
            <ac:spMk id="3" creationId="{84ED137F-993B-5928-E1DD-2D3A511723EF}"/>
          </ac:spMkLst>
        </pc:spChg>
      </pc:sldChg>
      <pc:sldChg chg="modSp mod ord modTransition modAnim">
        <pc:chgData name="Katharina Gerarts" userId="be7857e40ce6171f" providerId="LiveId" clId="{249DCFAF-10B6-410E-8ECE-E845FF505221}" dt="2024-06-10T11:08:17.305" v="5353"/>
        <pc:sldMkLst>
          <pc:docMk/>
          <pc:sldMk cId="2597408229" sldId="339"/>
        </pc:sldMkLst>
        <pc:spChg chg="mod">
          <ac:chgData name="Katharina Gerarts" userId="be7857e40ce6171f" providerId="LiveId" clId="{249DCFAF-10B6-410E-8ECE-E845FF505221}" dt="2024-06-10T06:27:16.175" v="3317" actId="1076"/>
          <ac:spMkLst>
            <pc:docMk/>
            <pc:sldMk cId="2597408229" sldId="339"/>
            <ac:spMk id="2" creationId="{CA6945CB-59D5-4B50-80F3-C9CF712202DE}"/>
          </ac:spMkLst>
        </pc:spChg>
        <pc:spChg chg="mod">
          <ac:chgData name="Katharina Gerarts" userId="be7857e40ce6171f" providerId="LiveId" clId="{249DCFAF-10B6-410E-8ECE-E845FF505221}" dt="2024-06-10T06:38:22.498" v="3349" actId="14100"/>
          <ac:spMkLst>
            <pc:docMk/>
            <pc:sldMk cId="2597408229" sldId="339"/>
            <ac:spMk id="3" creationId="{D6D600FF-2641-4A25-BDFE-FD45314F1529}"/>
          </ac:spMkLst>
        </pc:spChg>
      </pc:sldChg>
      <pc:sldChg chg="ord modTransition">
        <pc:chgData name="Katharina Gerarts" userId="be7857e40ce6171f" providerId="LiveId" clId="{249DCFAF-10B6-410E-8ECE-E845FF505221}" dt="2024-06-10T11:08:17.305" v="5353"/>
        <pc:sldMkLst>
          <pc:docMk/>
          <pc:sldMk cId="3520893943" sldId="341"/>
        </pc:sldMkLst>
      </pc:sldChg>
      <pc:sldChg chg="del">
        <pc:chgData name="Katharina Gerarts" userId="be7857e40ce6171f" providerId="LiveId" clId="{249DCFAF-10B6-410E-8ECE-E845FF505221}" dt="2024-06-09T11:13:50.916" v="924" actId="47"/>
        <pc:sldMkLst>
          <pc:docMk/>
          <pc:sldMk cId="2812617819" sldId="350"/>
        </pc:sldMkLst>
      </pc:sldChg>
      <pc:sldChg chg="del">
        <pc:chgData name="Katharina Gerarts" userId="be7857e40ce6171f" providerId="LiveId" clId="{249DCFAF-10B6-410E-8ECE-E845FF505221}" dt="2024-06-09T11:13:51.420" v="925" actId="47"/>
        <pc:sldMkLst>
          <pc:docMk/>
          <pc:sldMk cId="2505144818" sldId="351"/>
        </pc:sldMkLst>
      </pc:sldChg>
      <pc:sldChg chg="del">
        <pc:chgData name="Katharina Gerarts" userId="be7857e40ce6171f" providerId="LiveId" clId="{249DCFAF-10B6-410E-8ECE-E845FF505221}" dt="2024-06-09T11:13:51.853" v="926" actId="47"/>
        <pc:sldMkLst>
          <pc:docMk/>
          <pc:sldMk cId="3043987142" sldId="352"/>
        </pc:sldMkLst>
      </pc:sldChg>
      <pc:sldChg chg="del">
        <pc:chgData name="Katharina Gerarts" userId="be7857e40ce6171f" providerId="LiveId" clId="{249DCFAF-10B6-410E-8ECE-E845FF505221}" dt="2024-06-09T11:13:52.292" v="927" actId="47"/>
        <pc:sldMkLst>
          <pc:docMk/>
          <pc:sldMk cId="1091226663" sldId="353"/>
        </pc:sldMkLst>
      </pc:sldChg>
      <pc:sldChg chg="del">
        <pc:chgData name="Katharina Gerarts" userId="be7857e40ce6171f" providerId="LiveId" clId="{249DCFAF-10B6-410E-8ECE-E845FF505221}" dt="2024-06-09T11:13:52.880" v="928" actId="47"/>
        <pc:sldMkLst>
          <pc:docMk/>
          <pc:sldMk cId="2138947697" sldId="354"/>
        </pc:sldMkLst>
      </pc:sldChg>
      <pc:sldChg chg="del">
        <pc:chgData name="Katharina Gerarts" userId="be7857e40ce6171f" providerId="LiveId" clId="{249DCFAF-10B6-410E-8ECE-E845FF505221}" dt="2024-06-09T11:13:53.575" v="929" actId="47"/>
        <pc:sldMkLst>
          <pc:docMk/>
          <pc:sldMk cId="3898649660" sldId="355"/>
        </pc:sldMkLst>
      </pc:sldChg>
      <pc:sldChg chg="del">
        <pc:chgData name="Katharina Gerarts" userId="be7857e40ce6171f" providerId="LiveId" clId="{249DCFAF-10B6-410E-8ECE-E845FF505221}" dt="2024-06-10T06:36:50.490" v="3325" actId="47"/>
        <pc:sldMkLst>
          <pc:docMk/>
          <pc:sldMk cId="150179543" sldId="357"/>
        </pc:sldMkLst>
      </pc:sldChg>
      <pc:sldChg chg="modSp mod modTransition modAnim">
        <pc:chgData name="Katharina Gerarts" userId="be7857e40ce6171f" providerId="LiveId" clId="{249DCFAF-10B6-410E-8ECE-E845FF505221}" dt="2024-06-10T11:08:17.305" v="5353"/>
        <pc:sldMkLst>
          <pc:docMk/>
          <pc:sldMk cId="3908610070" sldId="384"/>
        </pc:sldMkLst>
        <pc:spChg chg="mod">
          <ac:chgData name="Katharina Gerarts" userId="be7857e40ce6171f" providerId="LiveId" clId="{249DCFAF-10B6-410E-8ECE-E845FF505221}" dt="2024-06-10T07:49:11.172" v="3473"/>
          <ac:spMkLst>
            <pc:docMk/>
            <pc:sldMk cId="3908610070" sldId="384"/>
            <ac:spMk id="2" creationId="{C66A4D8B-7EEA-9188-428C-B58FBD4B843C}"/>
          </ac:spMkLst>
        </pc:spChg>
        <pc:spChg chg="mod">
          <ac:chgData name="Katharina Gerarts" userId="be7857e40ce6171f" providerId="LiveId" clId="{249DCFAF-10B6-410E-8ECE-E845FF505221}" dt="2024-06-10T07:49:33.995" v="3477" actId="5793"/>
          <ac:spMkLst>
            <pc:docMk/>
            <pc:sldMk cId="3908610070" sldId="384"/>
            <ac:spMk id="3" creationId="{9B41A699-7FDC-258E-6E28-6E58FB03F3E2}"/>
          </ac:spMkLst>
        </pc:spChg>
      </pc:sldChg>
      <pc:sldChg chg="modSp mod modTransition modAnim">
        <pc:chgData name="Katharina Gerarts" userId="be7857e40ce6171f" providerId="LiveId" clId="{249DCFAF-10B6-410E-8ECE-E845FF505221}" dt="2024-06-10T11:08:17.305" v="5353"/>
        <pc:sldMkLst>
          <pc:docMk/>
          <pc:sldMk cId="3003258271" sldId="390"/>
        </pc:sldMkLst>
        <pc:spChg chg="mod">
          <ac:chgData name="Katharina Gerarts" userId="be7857e40ce6171f" providerId="LiveId" clId="{249DCFAF-10B6-410E-8ECE-E845FF505221}" dt="2024-06-10T07:49:50.091" v="3497" actId="20577"/>
          <ac:spMkLst>
            <pc:docMk/>
            <pc:sldMk cId="3003258271" sldId="390"/>
            <ac:spMk id="2" creationId="{73054F22-7EB4-604F-228B-48B255A50AD9}"/>
          </ac:spMkLst>
        </pc:spChg>
        <pc:spChg chg="mod">
          <ac:chgData name="Katharina Gerarts" userId="be7857e40ce6171f" providerId="LiveId" clId="{249DCFAF-10B6-410E-8ECE-E845FF505221}" dt="2024-06-10T08:09:08.752" v="4085" actId="403"/>
          <ac:spMkLst>
            <pc:docMk/>
            <pc:sldMk cId="3003258271" sldId="390"/>
            <ac:spMk id="3" creationId="{913226E1-E89E-1C5B-3AF7-4A6FAAD6A115}"/>
          </ac:spMkLst>
        </pc:spChg>
      </pc:sldChg>
      <pc:sldChg chg="modSp mod modTransition modAnim">
        <pc:chgData name="Katharina Gerarts" userId="be7857e40ce6171f" providerId="LiveId" clId="{249DCFAF-10B6-410E-8ECE-E845FF505221}" dt="2024-06-10T11:08:17.305" v="5353"/>
        <pc:sldMkLst>
          <pc:docMk/>
          <pc:sldMk cId="4022081635" sldId="393"/>
        </pc:sldMkLst>
        <pc:spChg chg="mod">
          <ac:chgData name="Katharina Gerarts" userId="be7857e40ce6171f" providerId="LiveId" clId="{249DCFAF-10B6-410E-8ECE-E845FF505221}" dt="2024-06-10T07:48:55.372" v="3470" actId="6549"/>
          <ac:spMkLst>
            <pc:docMk/>
            <pc:sldMk cId="4022081635" sldId="393"/>
            <ac:spMk id="2" creationId="{C66A4D8B-7EEA-9188-428C-B58FBD4B843C}"/>
          </ac:spMkLst>
        </pc:spChg>
        <pc:spChg chg="mod">
          <ac:chgData name="Katharina Gerarts" userId="be7857e40ce6171f" providerId="LiveId" clId="{249DCFAF-10B6-410E-8ECE-E845FF505221}" dt="2024-06-10T08:03:38.932" v="4004" actId="20577"/>
          <ac:spMkLst>
            <pc:docMk/>
            <pc:sldMk cId="4022081635" sldId="393"/>
            <ac:spMk id="3" creationId="{9B41A699-7FDC-258E-6E28-6E58FB03F3E2}"/>
          </ac:spMkLst>
        </pc:spChg>
      </pc:sldChg>
      <pc:sldChg chg="modSp mod modTransition modAnim">
        <pc:chgData name="Katharina Gerarts" userId="be7857e40ce6171f" providerId="LiveId" clId="{249DCFAF-10B6-410E-8ECE-E845FF505221}" dt="2024-06-10T11:08:17.305" v="5353"/>
        <pc:sldMkLst>
          <pc:docMk/>
          <pc:sldMk cId="554564162" sldId="467"/>
        </pc:sldMkLst>
        <pc:spChg chg="mod">
          <ac:chgData name="Katharina Gerarts" userId="be7857e40ce6171f" providerId="LiveId" clId="{249DCFAF-10B6-410E-8ECE-E845FF505221}" dt="2024-06-10T07:47:11.052" v="3400" actId="20577"/>
          <ac:spMkLst>
            <pc:docMk/>
            <pc:sldMk cId="554564162" sldId="467"/>
            <ac:spMk id="2" creationId="{FFE26D65-DF26-4E58-9A3F-69F09F6EA649}"/>
          </ac:spMkLst>
        </pc:spChg>
        <pc:spChg chg="mod">
          <ac:chgData name="Katharina Gerarts" userId="be7857e40ce6171f" providerId="LiveId" clId="{249DCFAF-10B6-410E-8ECE-E845FF505221}" dt="2024-06-10T07:47:03.848" v="3395" actId="21"/>
          <ac:spMkLst>
            <pc:docMk/>
            <pc:sldMk cId="554564162" sldId="467"/>
            <ac:spMk id="3" creationId="{6D68AF19-7ACE-422F-9433-61D25DB93BD6}"/>
          </ac:spMkLst>
        </pc:spChg>
      </pc:sldChg>
      <pc:sldChg chg="modSp mod modTransition modAnim">
        <pc:chgData name="Katharina Gerarts" userId="be7857e40ce6171f" providerId="LiveId" clId="{249DCFAF-10B6-410E-8ECE-E845FF505221}" dt="2024-06-10T11:08:17.305" v="5353"/>
        <pc:sldMkLst>
          <pc:docMk/>
          <pc:sldMk cId="3625959858" sldId="480"/>
        </pc:sldMkLst>
        <pc:spChg chg="mod">
          <ac:chgData name="Katharina Gerarts" userId="be7857e40ce6171f" providerId="LiveId" clId="{249DCFAF-10B6-410E-8ECE-E845FF505221}" dt="2024-06-10T11:06:06.205" v="5333" actId="207"/>
          <ac:spMkLst>
            <pc:docMk/>
            <pc:sldMk cId="3625959858" sldId="480"/>
            <ac:spMk id="2" creationId="{FFE26D65-DF26-4E58-9A3F-69F09F6EA649}"/>
          </ac:spMkLst>
        </pc:spChg>
        <pc:spChg chg="mod">
          <ac:chgData name="Katharina Gerarts" userId="be7857e40ce6171f" providerId="LiveId" clId="{249DCFAF-10B6-410E-8ECE-E845FF505221}" dt="2024-06-10T11:06:13.882" v="5334" actId="14100"/>
          <ac:spMkLst>
            <pc:docMk/>
            <pc:sldMk cId="3625959858" sldId="480"/>
            <ac:spMk id="3" creationId="{6D68AF19-7ACE-422F-9433-61D25DB93BD6}"/>
          </ac:spMkLst>
        </pc:spChg>
      </pc:sldChg>
      <pc:sldChg chg="del">
        <pc:chgData name="Katharina Gerarts" userId="be7857e40ce6171f" providerId="LiveId" clId="{249DCFAF-10B6-410E-8ECE-E845FF505221}" dt="2024-06-10T06:39:44.427" v="3373" actId="47"/>
        <pc:sldMkLst>
          <pc:docMk/>
          <pc:sldMk cId="1804960626" sldId="481"/>
        </pc:sldMkLst>
      </pc:sldChg>
      <pc:sldChg chg="del">
        <pc:chgData name="Katharina Gerarts" userId="be7857e40ce6171f" providerId="LiveId" clId="{249DCFAF-10B6-410E-8ECE-E845FF505221}" dt="2024-06-10T07:52:59.872" v="3622" actId="47"/>
        <pc:sldMkLst>
          <pc:docMk/>
          <pc:sldMk cId="1693614647" sldId="497"/>
        </pc:sldMkLst>
      </pc:sldChg>
      <pc:sldChg chg="del">
        <pc:chgData name="Katharina Gerarts" userId="be7857e40ce6171f" providerId="LiveId" clId="{249DCFAF-10B6-410E-8ECE-E845FF505221}" dt="2024-06-10T06:40:26.938" v="3382" actId="47"/>
        <pc:sldMkLst>
          <pc:docMk/>
          <pc:sldMk cId="4027526687" sldId="513"/>
        </pc:sldMkLst>
      </pc:sldChg>
      <pc:sldChg chg="modSp del mod">
        <pc:chgData name="Katharina Gerarts" userId="be7857e40ce6171f" providerId="LiveId" clId="{249DCFAF-10B6-410E-8ECE-E845FF505221}" dt="2024-06-10T09:33:49.749" v="5091" actId="47"/>
        <pc:sldMkLst>
          <pc:docMk/>
          <pc:sldMk cId="1367475971" sldId="514"/>
        </pc:sldMkLst>
        <pc:spChg chg="mod">
          <ac:chgData name="Katharina Gerarts" userId="be7857e40ce6171f" providerId="LiveId" clId="{249DCFAF-10B6-410E-8ECE-E845FF505221}" dt="2024-06-10T09:28:57.149" v="4675" actId="21"/>
          <ac:spMkLst>
            <pc:docMk/>
            <pc:sldMk cId="1367475971" sldId="514"/>
            <ac:spMk id="3" creationId="{6D68AF19-7ACE-422F-9433-61D25DB93BD6}"/>
          </ac:spMkLst>
        </pc:spChg>
      </pc:sldChg>
      <pc:sldChg chg="del">
        <pc:chgData name="Katharina Gerarts" userId="be7857e40ce6171f" providerId="LiveId" clId="{249DCFAF-10B6-410E-8ECE-E845FF505221}" dt="2024-06-09T11:13:13.573" v="919" actId="47"/>
        <pc:sldMkLst>
          <pc:docMk/>
          <pc:sldMk cId="2902475426" sldId="662"/>
        </pc:sldMkLst>
      </pc:sldChg>
      <pc:sldChg chg="del">
        <pc:chgData name="Katharina Gerarts" userId="be7857e40ce6171f" providerId="LiveId" clId="{249DCFAF-10B6-410E-8ECE-E845FF505221}" dt="2024-06-10T06:24:20.775" v="3241" actId="47"/>
        <pc:sldMkLst>
          <pc:docMk/>
          <pc:sldMk cId="2714139198" sldId="663"/>
        </pc:sldMkLst>
      </pc:sldChg>
      <pc:sldChg chg="del">
        <pc:chgData name="Katharina Gerarts" userId="be7857e40ce6171f" providerId="LiveId" clId="{249DCFAF-10B6-410E-8ECE-E845FF505221}" dt="2024-06-09T11:13:10.713" v="914" actId="47"/>
        <pc:sldMkLst>
          <pc:docMk/>
          <pc:sldMk cId="2944236130" sldId="664"/>
        </pc:sldMkLst>
      </pc:sldChg>
      <pc:sldChg chg="del">
        <pc:chgData name="Katharina Gerarts" userId="be7857e40ce6171f" providerId="LiveId" clId="{249DCFAF-10B6-410E-8ECE-E845FF505221}" dt="2024-06-09T11:11:12.099" v="904" actId="47"/>
        <pc:sldMkLst>
          <pc:docMk/>
          <pc:sldMk cId="2531471571" sldId="668"/>
        </pc:sldMkLst>
      </pc:sldChg>
      <pc:sldChg chg="del">
        <pc:chgData name="Katharina Gerarts" userId="be7857e40ce6171f" providerId="LiveId" clId="{249DCFAF-10B6-410E-8ECE-E845FF505221}" dt="2024-06-09T11:11:35.798" v="910" actId="47"/>
        <pc:sldMkLst>
          <pc:docMk/>
          <pc:sldMk cId="259379702" sldId="679"/>
        </pc:sldMkLst>
      </pc:sldChg>
      <pc:sldChg chg="del">
        <pc:chgData name="Katharina Gerarts" userId="be7857e40ce6171f" providerId="LiveId" clId="{249DCFAF-10B6-410E-8ECE-E845FF505221}" dt="2024-06-10T06:24:23.054" v="3242" actId="47"/>
        <pc:sldMkLst>
          <pc:docMk/>
          <pc:sldMk cId="20239869" sldId="683"/>
        </pc:sldMkLst>
      </pc:sldChg>
      <pc:sldChg chg="del">
        <pc:chgData name="Katharina Gerarts" userId="be7857e40ce6171f" providerId="LiveId" clId="{249DCFAF-10B6-410E-8ECE-E845FF505221}" dt="2024-06-10T06:22:56.694" v="3235" actId="47"/>
        <pc:sldMkLst>
          <pc:docMk/>
          <pc:sldMk cId="2074411337" sldId="685"/>
        </pc:sldMkLst>
      </pc:sldChg>
      <pc:sldChg chg="del">
        <pc:chgData name="Katharina Gerarts" userId="be7857e40ce6171f" providerId="LiveId" clId="{249DCFAF-10B6-410E-8ECE-E845FF505221}" dt="2024-06-10T06:26:34.555" v="3309" actId="47"/>
        <pc:sldMkLst>
          <pc:docMk/>
          <pc:sldMk cId="636377588" sldId="686"/>
        </pc:sldMkLst>
      </pc:sldChg>
      <pc:sldChg chg="modSp del mod">
        <pc:chgData name="Katharina Gerarts" userId="be7857e40ce6171f" providerId="LiveId" clId="{249DCFAF-10B6-410E-8ECE-E845FF505221}" dt="2024-06-10T06:26:09.275" v="3308" actId="47"/>
        <pc:sldMkLst>
          <pc:docMk/>
          <pc:sldMk cId="268731780" sldId="687"/>
        </pc:sldMkLst>
        <pc:spChg chg="mod">
          <ac:chgData name="Katharina Gerarts" userId="be7857e40ce6171f" providerId="LiveId" clId="{249DCFAF-10B6-410E-8ECE-E845FF505221}" dt="2024-06-10T06:20:27.770" v="3212" actId="6549"/>
          <ac:spMkLst>
            <pc:docMk/>
            <pc:sldMk cId="268731780" sldId="687"/>
            <ac:spMk id="3" creationId="{EC07F321-56BB-3096-8F02-F9EAFB104CF2}"/>
          </ac:spMkLst>
        </pc:spChg>
      </pc:sldChg>
      <pc:sldChg chg="del">
        <pc:chgData name="Katharina Gerarts" userId="be7857e40ce6171f" providerId="LiveId" clId="{249DCFAF-10B6-410E-8ECE-E845FF505221}" dt="2024-06-10T06:26:02.715" v="3307" actId="47"/>
        <pc:sldMkLst>
          <pc:docMk/>
          <pc:sldMk cId="2349742687" sldId="688"/>
        </pc:sldMkLst>
      </pc:sldChg>
      <pc:sldChg chg="del">
        <pc:chgData name="Katharina Gerarts" userId="be7857e40ce6171f" providerId="LiveId" clId="{249DCFAF-10B6-410E-8ECE-E845FF505221}" dt="2024-06-09T12:11:39.033" v="2249" actId="47"/>
        <pc:sldMkLst>
          <pc:docMk/>
          <pc:sldMk cId="2788961674" sldId="689"/>
        </pc:sldMkLst>
      </pc:sldChg>
      <pc:sldChg chg="del">
        <pc:chgData name="Katharina Gerarts" userId="be7857e40ce6171f" providerId="LiveId" clId="{249DCFAF-10B6-410E-8ECE-E845FF505221}" dt="2024-06-09T11:13:11.859" v="916" actId="47"/>
        <pc:sldMkLst>
          <pc:docMk/>
          <pc:sldMk cId="1549097113" sldId="692"/>
        </pc:sldMkLst>
      </pc:sldChg>
      <pc:sldChg chg="modSp mod ord modTransition">
        <pc:chgData name="Katharina Gerarts" userId="be7857e40ce6171f" providerId="LiveId" clId="{249DCFAF-10B6-410E-8ECE-E845FF505221}" dt="2024-06-10T11:08:17.305" v="5353"/>
        <pc:sldMkLst>
          <pc:docMk/>
          <pc:sldMk cId="2191220837" sldId="694"/>
        </pc:sldMkLst>
        <pc:spChg chg="mod">
          <ac:chgData name="Katharina Gerarts" userId="be7857e40ce6171f" providerId="LiveId" clId="{249DCFAF-10B6-410E-8ECE-E845FF505221}" dt="2024-06-10T06:20:56.175" v="3213" actId="1076"/>
          <ac:spMkLst>
            <pc:docMk/>
            <pc:sldMk cId="2191220837" sldId="694"/>
            <ac:spMk id="8" creationId="{0F7479B5-CDAD-FF68-450C-30E3149AE1D4}"/>
          </ac:spMkLst>
        </pc:spChg>
      </pc:sldChg>
      <pc:sldChg chg="modTransition">
        <pc:chgData name="Katharina Gerarts" userId="be7857e40ce6171f" providerId="LiveId" clId="{249DCFAF-10B6-410E-8ECE-E845FF505221}" dt="2024-06-10T11:08:17.305" v="5353"/>
        <pc:sldMkLst>
          <pc:docMk/>
          <pc:sldMk cId="930711650" sldId="695"/>
        </pc:sldMkLst>
      </pc:sldChg>
      <pc:sldChg chg="modTransition">
        <pc:chgData name="Katharina Gerarts" userId="be7857e40ce6171f" providerId="LiveId" clId="{249DCFAF-10B6-410E-8ECE-E845FF505221}" dt="2024-06-10T11:08:17.305" v="5353"/>
        <pc:sldMkLst>
          <pc:docMk/>
          <pc:sldMk cId="2723566703" sldId="696"/>
        </pc:sldMkLst>
      </pc:sldChg>
      <pc:sldChg chg="del">
        <pc:chgData name="Katharina Gerarts" userId="be7857e40ce6171f" providerId="LiveId" clId="{249DCFAF-10B6-410E-8ECE-E845FF505221}" dt="2024-06-09T10:44:41.017" v="2" actId="47"/>
        <pc:sldMkLst>
          <pc:docMk/>
          <pc:sldMk cId="3779809496" sldId="699"/>
        </pc:sldMkLst>
      </pc:sldChg>
      <pc:sldChg chg="del">
        <pc:chgData name="Katharina Gerarts" userId="be7857e40ce6171f" providerId="LiveId" clId="{249DCFAF-10B6-410E-8ECE-E845FF505221}" dt="2024-06-09T10:44:41.570" v="3" actId="47"/>
        <pc:sldMkLst>
          <pc:docMk/>
          <pc:sldMk cId="2930483528" sldId="700"/>
        </pc:sldMkLst>
      </pc:sldChg>
      <pc:sldChg chg="modSp add del mod ord modTransition">
        <pc:chgData name="Katharina Gerarts" userId="be7857e40ce6171f" providerId="LiveId" clId="{249DCFAF-10B6-410E-8ECE-E845FF505221}" dt="2024-06-10T11:08:17.305" v="5353"/>
        <pc:sldMkLst>
          <pc:docMk/>
          <pc:sldMk cId="3389903935" sldId="701"/>
        </pc:sldMkLst>
        <pc:spChg chg="mod">
          <ac:chgData name="Katharina Gerarts" userId="be7857e40ce6171f" providerId="LiveId" clId="{249DCFAF-10B6-410E-8ECE-E845FF505221}" dt="2024-06-09T11:04:29.562" v="799" actId="403"/>
          <ac:spMkLst>
            <pc:docMk/>
            <pc:sldMk cId="3389903935" sldId="701"/>
            <ac:spMk id="2" creationId="{185C57EF-3AB3-57F9-6DE2-09AF24E3B39B}"/>
          </ac:spMkLst>
        </pc:spChg>
        <pc:spChg chg="mod">
          <ac:chgData name="Katharina Gerarts" userId="be7857e40ce6171f" providerId="LiveId" clId="{249DCFAF-10B6-410E-8ECE-E845FF505221}" dt="2024-06-09T11:04:22.656" v="795" actId="6549"/>
          <ac:spMkLst>
            <pc:docMk/>
            <pc:sldMk cId="3389903935" sldId="701"/>
            <ac:spMk id="4" creationId="{84A41074-B249-3B73-1371-3D7DDCFFE8A8}"/>
          </ac:spMkLst>
        </pc:spChg>
        <pc:spChg chg="mod">
          <ac:chgData name="Katharina Gerarts" userId="be7857e40ce6171f" providerId="LiveId" clId="{249DCFAF-10B6-410E-8ECE-E845FF505221}" dt="2024-06-09T11:04:41.411" v="801" actId="170"/>
          <ac:spMkLst>
            <pc:docMk/>
            <pc:sldMk cId="3389903935" sldId="701"/>
            <ac:spMk id="7" creationId="{260977AD-701E-4B47-91EE-7FE65D426D90}"/>
          </ac:spMkLst>
        </pc:spChg>
      </pc:sldChg>
      <pc:sldChg chg="modTransition">
        <pc:chgData name="Katharina Gerarts" userId="be7857e40ce6171f" providerId="LiveId" clId="{249DCFAF-10B6-410E-8ECE-E845FF505221}" dt="2024-06-10T11:08:17.305" v="5353"/>
        <pc:sldMkLst>
          <pc:docMk/>
          <pc:sldMk cId="1530358227" sldId="704"/>
        </pc:sldMkLst>
      </pc:sldChg>
      <pc:sldChg chg="modSp mod modTransition modAnim">
        <pc:chgData name="Katharina Gerarts" userId="be7857e40ce6171f" providerId="LiveId" clId="{249DCFAF-10B6-410E-8ECE-E845FF505221}" dt="2024-06-10T11:08:17.305" v="5353"/>
        <pc:sldMkLst>
          <pc:docMk/>
          <pc:sldMk cId="513953376" sldId="706"/>
        </pc:sldMkLst>
        <pc:spChg chg="mod">
          <ac:chgData name="Katharina Gerarts" userId="be7857e40ce6171f" providerId="LiveId" clId="{249DCFAF-10B6-410E-8ECE-E845FF505221}" dt="2024-06-10T07:48:01.174" v="3442" actId="14100"/>
          <ac:spMkLst>
            <pc:docMk/>
            <pc:sldMk cId="513953376" sldId="706"/>
            <ac:spMk id="2" creationId="{809014EA-DE74-5326-E6D6-4CEC0F9BCF50}"/>
          </ac:spMkLst>
        </pc:spChg>
        <pc:spChg chg="mod">
          <ac:chgData name="Katharina Gerarts" userId="be7857e40ce6171f" providerId="LiveId" clId="{249DCFAF-10B6-410E-8ECE-E845FF505221}" dt="2024-06-10T08:06:24.792" v="4076" actId="115"/>
          <ac:spMkLst>
            <pc:docMk/>
            <pc:sldMk cId="513953376" sldId="706"/>
            <ac:spMk id="3" creationId="{5F300C68-7753-2CB3-BC9B-153EC2192F72}"/>
          </ac:spMkLst>
        </pc:spChg>
      </pc:sldChg>
      <pc:sldChg chg="mod modTransition modShow">
        <pc:chgData name="Katharina Gerarts" userId="be7857e40ce6171f" providerId="LiveId" clId="{249DCFAF-10B6-410E-8ECE-E845FF505221}" dt="2024-06-10T11:08:17.305" v="5353"/>
        <pc:sldMkLst>
          <pc:docMk/>
          <pc:sldMk cId="2931574512" sldId="707"/>
        </pc:sldMkLst>
      </pc:sldChg>
      <pc:sldChg chg="del">
        <pc:chgData name="Katharina Gerarts" userId="be7857e40ce6171f" providerId="LiveId" clId="{249DCFAF-10B6-410E-8ECE-E845FF505221}" dt="2024-06-09T11:12:38.311" v="912" actId="2696"/>
        <pc:sldMkLst>
          <pc:docMk/>
          <pc:sldMk cId="348041902" sldId="709"/>
        </pc:sldMkLst>
      </pc:sldChg>
      <pc:sldChg chg="modSp add mod modTransition modAnim">
        <pc:chgData name="Katharina Gerarts" userId="be7857e40ce6171f" providerId="LiveId" clId="{249DCFAF-10B6-410E-8ECE-E845FF505221}" dt="2024-06-10T11:08:17.305" v="5353"/>
        <pc:sldMkLst>
          <pc:docMk/>
          <pc:sldMk cId="1446185311" sldId="709"/>
        </pc:sldMkLst>
        <pc:spChg chg="mod">
          <ac:chgData name="Katharina Gerarts" userId="be7857e40ce6171f" providerId="LiveId" clId="{249DCFAF-10B6-410E-8ECE-E845FF505221}" dt="2024-06-10T06:14:13.855" v="2927" actId="20577"/>
          <ac:spMkLst>
            <pc:docMk/>
            <pc:sldMk cId="1446185311" sldId="709"/>
            <ac:spMk id="10" creationId="{47FC3845-2CF9-85B4-A8C0-B561B8152712}"/>
          </ac:spMkLst>
        </pc:spChg>
        <pc:spChg chg="mod">
          <ac:chgData name="Katharina Gerarts" userId="be7857e40ce6171f" providerId="LiveId" clId="{249DCFAF-10B6-410E-8ECE-E845FF505221}" dt="2024-06-10T06:15:18.335" v="2946" actId="20577"/>
          <ac:spMkLst>
            <pc:docMk/>
            <pc:sldMk cId="1446185311" sldId="709"/>
            <ac:spMk id="11" creationId="{4105B188-A820-4D01-0A51-D43B18F93F42}"/>
          </ac:spMkLst>
        </pc:spChg>
      </pc:sldChg>
      <pc:sldChg chg="addSp delSp modSp add mod modTransition modAnim">
        <pc:chgData name="Katharina Gerarts" userId="be7857e40ce6171f" providerId="LiveId" clId="{249DCFAF-10B6-410E-8ECE-E845FF505221}" dt="2024-06-10T11:08:17.305" v="5353"/>
        <pc:sldMkLst>
          <pc:docMk/>
          <pc:sldMk cId="8648347" sldId="710"/>
        </pc:sldMkLst>
        <pc:spChg chg="add mod">
          <ac:chgData name="Katharina Gerarts" userId="be7857e40ce6171f" providerId="LiveId" clId="{249DCFAF-10B6-410E-8ECE-E845FF505221}" dt="2024-06-10T06:15:51.867" v="2947" actId="478"/>
          <ac:spMkLst>
            <pc:docMk/>
            <pc:sldMk cId="8648347" sldId="710"/>
            <ac:spMk id="3" creationId="{F58C6D71-B13B-7E06-CEDF-FAB7EEB191C6}"/>
          </ac:spMkLst>
        </pc:spChg>
        <pc:spChg chg="add mod">
          <ac:chgData name="Katharina Gerarts" userId="be7857e40ce6171f" providerId="LiveId" clId="{249DCFAF-10B6-410E-8ECE-E845FF505221}" dt="2024-06-10T06:16:01.135" v="2956" actId="20577"/>
          <ac:spMkLst>
            <pc:docMk/>
            <pc:sldMk cId="8648347" sldId="710"/>
            <ac:spMk id="7" creationId="{11A3DAF3-5C0D-2E5B-9F01-145D060A5BA2}"/>
          </ac:spMkLst>
        </pc:spChg>
        <pc:spChg chg="del">
          <ac:chgData name="Katharina Gerarts" userId="be7857e40ce6171f" providerId="LiveId" clId="{249DCFAF-10B6-410E-8ECE-E845FF505221}" dt="2024-06-10T06:15:51.867" v="2947" actId="478"/>
          <ac:spMkLst>
            <pc:docMk/>
            <pc:sldMk cId="8648347" sldId="710"/>
            <ac:spMk id="10" creationId="{47FC3845-2CF9-85B4-A8C0-B561B8152712}"/>
          </ac:spMkLst>
        </pc:spChg>
        <pc:spChg chg="mod">
          <ac:chgData name="Katharina Gerarts" userId="be7857e40ce6171f" providerId="LiveId" clId="{249DCFAF-10B6-410E-8ECE-E845FF505221}" dt="2024-06-10T06:16:21.075" v="2973" actId="20577"/>
          <ac:spMkLst>
            <pc:docMk/>
            <pc:sldMk cId="8648347" sldId="710"/>
            <ac:spMk id="11" creationId="{4105B188-A820-4D01-0A51-D43B18F93F42}"/>
          </ac:spMkLst>
        </pc:spChg>
      </pc:sldChg>
      <pc:sldChg chg="del">
        <pc:chgData name="Katharina Gerarts" userId="be7857e40ce6171f" providerId="LiveId" clId="{249DCFAF-10B6-410E-8ECE-E845FF505221}" dt="2024-06-09T11:12:38.311" v="912" actId="2696"/>
        <pc:sldMkLst>
          <pc:docMk/>
          <pc:sldMk cId="78121392" sldId="710"/>
        </pc:sldMkLst>
      </pc:sldChg>
      <pc:sldChg chg="modSp add mod modTransition modAnim">
        <pc:chgData name="Katharina Gerarts" userId="be7857e40ce6171f" providerId="LiveId" clId="{249DCFAF-10B6-410E-8ECE-E845FF505221}" dt="2024-06-10T11:08:17.305" v="5353"/>
        <pc:sldMkLst>
          <pc:docMk/>
          <pc:sldMk cId="842058145" sldId="711"/>
        </pc:sldMkLst>
        <pc:spChg chg="mod">
          <ac:chgData name="Katharina Gerarts" userId="be7857e40ce6171f" providerId="LiveId" clId="{249DCFAF-10B6-410E-8ECE-E845FF505221}" dt="2024-06-10T06:37:28.731" v="3337" actId="20577"/>
          <ac:spMkLst>
            <pc:docMk/>
            <pc:sldMk cId="842058145" sldId="711"/>
            <ac:spMk id="2" creationId="{A0DE1FCE-19C0-4A81-B0C2-63F2797556AD}"/>
          </ac:spMkLst>
        </pc:spChg>
        <pc:spChg chg="mod">
          <ac:chgData name="Katharina Gerarts" userId="be7857e40ce6171f" providerId="LiveId" clId="{249DCFAF-10B6-410E-8ECE-E845FF505221}" dt="2024-06-10T06:38:00.995" v="3348" actId="20577"/>
          <ac:spMkLst>
            <pc:docMk/>
            <pc:sldMk cId="842058145" sldId="711"/>
            <ac:spMk id="3" creationId="{30CBA7E6-EF39-4604-9EEF-2552E913B11F}"/>
          </ac:spMkLst>
        </pc:spChg>
      </pc:sldChg>
      <pc:sldChg chg="del">
        <pc:chgData name="Katharina Gerarts" userId="be7857e40ce6171f" providerId="LiveId" clId="{249DCFAF-10B6-410E-8ECE-E845FF505221}" dt="2024-06-10T06:37:00.655" v="3327" actId="2696"/>
        <pc:sldMkLst>
          <pc:docMk/>
          <pc:sldMk cId="1940576832" sldId="711"/>
        </pc:sldMkLst>
      </pc:sldChg>
      <pc:sldChg chg="del">
        <pc:chgData name="Katharina Gerarts" userId="be7857e40ce6171f" providerId="LiveId" clId="{249DCFAF-10B6-410E-8ECE-E845FF505221}" dt="2024-06-10T06:37:00.655" v="3327" actId="2696"/>
        <pc:sldMkLst>
          <pc:docMk/>
          <pc:sldMk cId="1165285581" sldId="712"/>
        </pc:sldMkLst>
      </pc:sldChg>
      <pc:sldChg chg="modSp add mod modTransition modAnim">
        <pc:chgData name="Katharina Gerarts" userId="be7857e40ce6171f" providerId="LiveId" clId="{249DCFAF-10B6-410E-8ECE-E845FF505221}" dt="2024-06-10T11:08:17.305" v="5353"/>
        <pc:sldMkLst>
          <pc:docMk/>
          <pc:sldMk cId="3233072352" sldId="712"/>
        </pc:sldMkLst>
        <pc:spChg chg="mod">
          <ac:chgData name="Katharina Gerarts" userId="be7857e40ce6171f" providerId="LiveId" clId="{249DCFAF-10B6-410E-8ECE-E845FF505221}" dt="2024-06-10T06:37:36.162" v="3345" actId="20577"/>
          <ac:spMkLst>
            <pc:docMk/>
            <pc:sldMk cId="3233072352" sldId="712"/>
            <ac:spMk id="2" creationId="{A0DE1FCE-19C0-4A81-B0C2-63F2797556AD}"/>
          </ac:spMkLst>
        </pc:spChg>
      </pc:sldChg>
      <pc:sldChg chg="modTransition modAnim">
        <pc:chgData name="Katharina Gerarts" userId="be7857e40ce6171f" providerId="LiveId" clId="{249DCFAF-10B6-410E-8ECE-E845FF505221}" dt="2024-06-10T11:08:17.305" v="5353"/>
        <pc:sldMkLst>
          <pc:docMk/>
          <pc:sldMk cId="2954290271" sldId="714"/>
        </pc:sldMkLst>
      </pc:sldChg>
      <pc:sldChg chg="modSp mod modTransition">
        <pc:chgData name="Katharina Gerarts" userId="be7857e40ce6171f" providerId="LiveId" clId="{249DCFAF-10B6-410E-8ECE-E845FF505221}" dt="2024-06-10T11:08:17.305" v="5353"/>
        <pc:sldMkLst>
          <pc:docMk/>
          <pc:sldMk cId="1642406123" sldId="715"/>
        </pc:sldMkLst>
        <pc:spChg chg="mod">
          <ac:chgData name="Katharina Gerarts" userId="be7857e40ce6171f" providerId="LiveId" clId="{249DCFAF-10B6-410E-8ECE-E845FF505221}" dt="2024-06-10T07:53:40.407" v="3626" actId="20577"/>
          <ac:spMkLst>
            <pc:docMk/>
            <pc:sldMk cId="1642406123" sldId="715"/>
            <ac:spMk id="2" creationId="{C65CCF9B-86AC-B0E2-C188-8B222C69C255}"/>
          </ac:spMkLst>
        </pc:spChg>
      </pc:sldChg>
      <pc:sldChg chg="del">
        <pc:chgData name="Katharina Gerarts" userId="be7857e40ce6171f" providerId="LiveId" clId="{249DCFAF-10B6-410E-8ECE-E845FF505221}" dt="2024-06-09T10:44:40.333" v="1" actId="47"/>
        <pc:sldMkLst>
          <pc:docMk/>
          <pc:sldMk cId="1905860463" sldId="716"/>
        </pc:sldMkLst>
      </pc:sldChg>
      <pc:sldChg chg="del">
        <pc:chgData name="Katharina Gerarts" userId="be7857e40ce6171f" providerId="LiveId" clId="{249DCFAF-10B6-410E-8ECE-E845FF505221}" dt="2024-06-10T06:36:49.009" v="3324" actId="47"/>
        <pc:sldMkLst>
          <pc:docMk/>
          <pc:sldMk cId="2554575019" sldId="717"/>
        </pc:sldMkLst>
      </pc:sldChg>
      <pc:sldChg chg="mod modTransition modShow">
        <pc:chgData name="Katharina Gerarts" userId="be7857e40ce6171f" providerId="LiveId" clId="{249DCFAF-10B6-410E-8ECE-E845FF505221}" dt="2024-06-10T11:08:17.305" v="5353"/>
        <pc:sldMkLst>
          <pc:docMk/>
          <pc:sldMk cId="2130346234" sldId="718"/>
        </pc:sldMkLst>
      </pc:sldChg>
      <pc:sldChg chg="del">
        <pc:chgData name="Katharina Gerarts" userId="be7857e40ce6171f" providerId="LiveId" clId="{249DCFAF-10B6-410E-8ECE-E845FF505221}" dt="2024-06-09T11:39:58.452" v="1582" actId="47"/>
        <pc:sldMkLst>
          <pc:docMk/>
          <pc:sldMk cId="4112987917" sldId="719"/>
        </pc:sldMkLst>
      </pc:sldChg>
      <pc:sldChg chg="modSp mod ord modTransition">
        <pc:chgData name="Katharina Gerarts" userId="be7857e40ce6171f" providerId="LiveId" clId="{249DCFAF-10B6-410E-8ECE-E845FF505221}" dt="2024-06-10T11:08:17.305" v="5353"/>
        <pc:sldMkLst>
          <pc:docMk/>
          <pc:sldMk cId="2066367617" sldId="720"/>
        </pc:sldMkLst>
        <pc:spChg chg="mod">
          <ac:chgData name="Katharina Gerarts" userId="be7857e40ce6171f" providerId="LiveId" clId="{249DCFAF-10B6-410E-8ECE-E845FF505221}" dt="2024-06-10T09:40:50.749" v="5126" actId="404"/>
          <ac:spMkLst>
            <pc:docMk/>
            <pc:sldMk cId="2066367617" sldId="720"/>
            <ac:spMk id="2" creationId="{FB38E6F1-02F1-71BD-2C28-07458FC48499}"/>
          </ac:spMkLst>
        </pc:spChg>
      </pc:sldChg>
      <pc:sldChg chg="del">
        <pc:chgData name="Katharina Gerarts" userId="be7857e40ce6171f" providerId="LiveId" clId="{249DCFAF-10B6-410E-8ECE-E845FF505221}" dt="2024-06-10T06:23:00.755" v="3236" actId="47"/>
        <pc:sldMkLst>
          <pc:docMk/>
          <pc:sldMk cId="3816847466" sldId="721"/>
        </pc:sldMkLst>
      </pc:sldChg>
      <pc:sldChg chg="del">
        <pc:chgData name="Katharina Gerarts" userId="be7857e40ce6171f" providerId="LiveId" clId="{249DCFAF-10B6-410E-8ECE-E845FF505221}" dt="2024-06-09T11:13:11.341" v="915" actId="47"/>
        <pc:sldMkLst>
          <pc:docMk/>
          <pc:sldMk cId="3741626128" sldId="722"/>
        </pc:sldMkLst>
      </pc:sldChg>
      <pc:sldChg chg="modTransition">
        <pc:chgData name="Katharina Gerarts" userId="be7857e40ce6171f" providerId="LiveId" clId="{249DCFAF-10B6-410E-8ECE-E845FF505221}" dt="2024-06-10T11:08:17.305" v="5353"/>
        <pc:sldMkLst>
          <pc:docMk/>
          <pc:sldMk cId="2506296470" sldId="723"/>
        </pc:sldMkLst>
      </pc:sldChg>
      <pc:sldChg chg="modTransition modAnim">
        <pc:chgData name="Katharina Gerarts" userId="be7857e40ce6171f" providerId="LiveId" clId="{249DCFAF-10B6-410E-8ECE-E845FF505221}" dt="2024-06-10T11:08:17.305" v="5353"/>
        <pc:sldMkLst>
          <pc:docMk/>
          <pc:sldMk cId="3675302065" sldId="724"/>
        </pc:sldMkLst>
      </pc:sldChg>
      <pc:sldChg chg="modSp mod modTransition modAnim">
        <pc:chgData name="Katharina Gerarts" userId="be7857e40ce6171f" providerId="LiveId" clId="{249DCFAF-10B6-410E-8ECE-E845FF505221}" dt="2024-06-10T11:08:17.305" v="5353"/>
        <pc:sldMkLst>
          <pc:docMk/>
          <pc:sldMk cId="3888651923" sldId="725"/>
        </pc:sldMkLst>
        <pc:spChg chg="mod">
          <ac:chgData name="Katharina Gerarts" userId="be7857e40ce6171f" providerId="LiveId" clId="{249DCFAF-10B6-410E-8ECE-E845FF505221}" dt="2024-06-10T09:24:06.989" v="4286" actId="20577"/>
          <ac:spMkLst>
            <pc:docMk/>
            <pc:sldMk cId="3888651923" sldId="725"/>
            <ac:spMk id="2" creationId="{57BE7D30-F5A8-AC10-C5C7-2329C2DD71DC}"/>
          </ac:spMkLst>
        </pc:spChg>
        <pc:spChg chg="mod">
          <ac:chgData name="Katharina Gerarts" userId="be7857e40ce6171f" providerId="LiveId" clId="{249DCFAF-10B6-410E-8ECE-E845FF505221}" dt="2024-06-10T09:24:32.329" v="4356" actId="5793"/>
          <ac:spMkLst>
            <pc:docMk/>
            <pc:sldMk cId="3888651923" sldId="725"/>
            <ac:spMk id="3" creationId="{64F1402D-41FC-1F91-19DD-7B5AF80A913E}"/>
          </ac:spMkLst>
        </pc:spChg>
      </pc:sldChg>
      <pc:sldChg chg="del">
        <pc:chgData name="Katharina Gerarts" userId="be7857e40ce6171f" providerId="LiveId" clId="{249DCFAF-10B6-410E-8ECE-E845FF505221}" dt="2024-06-10T06:23:53.550" v="3240" actId="47"/>
        <pc:sldMkLst>
          <pc:docMk/>
          <pc:sldMk cId="98826568" sldId="726"/>
        </pc:sldMkLst>
      </pc:sldChg>
      <pc:sldChg chg="modSp add mod ord modTransition modAnim">
        <pc:chgData name="Katharina Gerarts" userId="be7857e40ce6171f" providerId="LiveId" clId="{249DCFAF-10B6-410E-8ECE-E845FF505221}" dt="2024-06-10T11:08:17.305" v="5353"/>
        <pc:sldMkLst>
          <pc:docMk/>
          <pc:sldMk cId="926044737" sldId="727"/>
        </pc:sldMkLst>
        <pc:spChg chg="mod">
          <ac:chgData name="Katharina Gerarts" userId="be7857e40ce6171f" providerId="LiveId" clId="{249DCFAF-10B6-410E-8ECE-E845FF505221}" dt="2024-06-10T09:25:20.859" v="4362" actId="14100"/>
          <ac:spMkLst>
            <pc:docMk/>
            <pc:sldMk cId="926044737" sldId="727"/>
            <ac:spMk id="2" creationId="{C25C9571-7EC3-D809-359A-51D77962B4A2}"/>
          </ac:spMkLst>
        </pc:spChg>
        <pc:spChg chg="mod">
          <ac:chgData name="Katharina Gerarts" userId="be7857e40ce6171f" providerId="LiveId" clId="{249DCFAF-10B6-410E-8ECE-E845FF505221}" dt="2024-06-10T09:55:54.809" v="5212" actId="20577"/>
          <ac:spMkLst>
            <pc:docMk/>
            <pc:sldMk cId="926044737" sldId="727"/>
            <ac:spMk id="3" creationId="{1597FA3D-6E7B-5137-13EC-C9ED68F39A00}"/>
          </ac:spMkLst>
        </pc:spChg>
      </pc:sldChg>
      <pc:sldChg chg="del">
        <pc:chgData name="Katharina Gerarts" userId="be7857e40ce6171f" providerId="LiveId" clId="{249DCFAF-10B6-410E-8ECE-E845FF505221}" dt="2024-06-10T06:39:09.821" v="3352" actId="2696"/>
        <pc:sldMkLst>
          <pc:docMk/>
          <pc:sldMk cId="3423114068" sldId="727"/>
        </pc:sldMkLst>
      </pc:sldChg>
      <pc:sldChg chg="ord modTransition modAnim modNotesTx">
        <pc:chgData name="Katharina Gerarts" userId="be7857e40ce6171f" providerId="LiveId" clId="{249DCFAF-10B6-410E-8ECE-E845FF505221}" dt="2024-06-10T11:08:17.305" v="5353"/>
        <pc:sldMkLst>
          <pc:docMk/>
          <pc:sldMk cId="1055515675" sldId="728"/>
        </pc:sldMkLst>
      </pc:sldChg>
      <pc:sldChg chg="modSp del mod">
        <pc:chgData name="Katharina Gerarts" userId="be7857e40ce6171f" providerId="LiveId" clId="{249DCFAF-10B6-410E-8ECE-E845FF505221}" dt="2024-06-09T12:11:15.111" v="2248" actId="47"/>
        <pc:sldMkLst>
          <pc:docMk/>
          <pc:sldMk cId="62962673" sldId="729"/>
        </pc:sldMkLst>
        <pc:spChg chg="mod">
          <ac:chgData name="Katharina Gerarts" userId="be7857e40ce6171f" providerId="LiveId" clId="{249DCFAF-10B6-410E-8ECE-E845FF505221}" dt="2024-06-09T11:29:46.175" v="1051" actId="21"/>
          <ac:spMkLst>
            <pc:docMk/>
            <pc:sldMk cId="62962673" sldId="729"/>
            <ac:spMk id="3" creationId="{00000000-0000-0000-0000-000000000000}"/>
          </ac:spMkLst>
        </pc:spChg>
      </pc:sldChg>
      <pc:sldChg chg="del">
        <pc:chgData name="Katharina Gerarts" userId="be7857e40ce6171f" providerId="LiveId" clId="{249DCFAF-10B6-410E-8ECE-E845FF505221}" dt="2024-06-09T12:09:11.154" v="2232" actId="47"/>
        <pc:sldMkLst>
          <pc:docMk/>
          <pc:sldMk cId="3329919259" sldId="730"/>
        </pc:sldMkLst>
      </pc:sldChg>
      <pc:sldChg chg="modSp del mod">
        <pc:chgData name="Katharina Gerarts" userId="be7857e40ce6171f" providerId="LiveId" clId="{249DCFAF-10B6-410E-8ECE-E845FF505221}" dt="2024-06-09T12:09:07.896" v="2231" actId="47"/>
        <pc:sldMkLst>
          <pc:docMk/>
          <pc:sldMk cId="1580562892" sldId="731"/>
        </pc:sldMkLst>
        <pc:spChg chg="mod">
          <ac:chgData name="Katharina Gerarts" userId="be7857e40ce6171f" providerId="LiveId" clId="{249DCFAF-10B6-410E-8ECE-E845FF505221}" dt="2024-06-09T12:08:33.298" v="2225" actId="21"/>
          <ac:spMkLst>
            <pc:docMk/>
            <pc:sldMk cId="1580562892" sldId="731"/>
            <ac:spMk id="3" creationId="{00000000-0000-0000-0000-000000000000}"/>
          </ac:spMkLst>
        </pc:spChg>
      </pc:sldChg>
      <pc:sldChg chg="del">
        <pc:chgData name="Katharina Gerarts" userId="be7857e40ce6171f" providerId="LiveId" clId="{249DCFAF-10B6-410E-8ECE-E845FF505221}" dt="2024-06-09T12:09:04.688" v="2230" actId="47"/>
        <pc:sldMkLst>
          <pc:docMk/>
          <pc:sldMk cId="442314257" sldId="732"/>
        </pc:sldMkLst>
      </pc:sldChg>
      <pc:sldChg chg="del">
        <pc:chgData name="Katharina Gerarts" userId="be7857e40ce6171f" providerId="LiveId" clId="{249DCFAF-10B6-410E-8ECE-E845FF505221}" dt="2024-06-09T12:08:57.190" v="2229" actId="47"/>
        <pc:sldMkLst>
          <pc:docMk/>
          <pc:sldMk cId="1298840132" sldId="733"/>
        </pc:sldMkLst>
      </pc:sldChg>
      <pc:sldChg chg="modSp del mod">
        <pc:chgData name="Katharina Gerarts" userId="be7857e40ce6171f" providerId="LiveId" clId="{249DCFAF-10B6-410E-8ECE-E845FF505221}" dt="2024-06-10T06:19:24.415" v="3208" actId="47"/>
        <pc:sldMkLst>
          <pc:docMk/>
          <pc:sldMk cId="3779347366" sldId="734"/>
        </pc:sldMkLst>
        <pc:spChg chg="mod">
          <ac:chgData name="Katharina Gerarts" userId="be7857e40ce6171f" providerId="LiveId" clId="{249DCFAF-10B6-410E-8ECE-E845FF505221}" dt="2024-06-10T06:17:18.831" v="2980" actId="21"/>
          <ac:spMkLst>
            <pc:docMk/>
            <pc:sldMk cId="3779347366" sldId="734"/>
            <ac:spMk id="3" creationId="{00000000-0000-0000-0000-000000000000}"/>
          </ac:spMkLst>
        </pc:spChg>
      </pc:sldChg>
      <pc:sldChg chg="modSp new mod modTransition modAnim">
        <pc:chgData name="Katharina Gerarts" userId="be7857e40ce6171f" providerId="LiveId" clId="{249DCFAF-10B6-410E-8ECE-E845FF505221}" dt="2024-06-10T11:08:17.305" v="5353"/>
        <pc:sldMkLst>
          <pc:docMk/>
          <pc:sldMk cId="3819811232" sldId="735"/>
        </pc:sldMkLst>
        <pc:spChg chg="mod">
          <ac:chgData name="Katharina Gerarts" userId="be7857e40ce6171f" providerId="LiveId" clId="{249DCFAF-10B6-410E-8ECE-E845FF505221}" dt="2024-06-09T11:01:05.167" v="605" actId="20577"/>
          <ac:spMkLst>
            <pc:docMk/>
            <pc:sldMk cId="3819811232" sldId="735"/>
            <ac:spMk id="2" creationId="{0249D4C3-C4F4-3B32-DF23-27D0AA840920}"/>
          </ac:spMkLst>
        </pc:spChg>
        <pc:spChg chg="mod">
          <ac:chgData name="Katharina Gerarts" userId="be7857e40ce6171f" providerId="LiveId" clId="{249DCFAF-10B6-410E-8ECE-E845FF505221}" dt="2024-06-09T11:05:24.137" v="804" actId="20577"/>
          <ac:spMkLst>
            <pc:docMk/>
            <pc:sldMk cId="3819811232" sldId="735"/>
            <ac:spMk id="3" creationId="{2B01BC02-64C2-7577-53AD-835055043FA9}"/>
          </ac:spMkLst>
        </pc:spChg>
      </pc:sldChg>
      <pc:sldChg chg="addSp delSp modSp new mod modTransition delAnim modAnim modNotesTx">
        <pc:chgData name="Katharina Gerarts" userId="be7857e40ce6171f" providerId="LiveId" clId="{249DCFAF-10B6-410E-8ECE-E845FF505221}" dt="2024-06-10T11:08:17.305" v="5353"/>
        <pc:sldMkLst>
          <pc:docMk/>
          <pc:sldMk cId="4091735115" sldId="736"/>
        </pc:sldMkLst>
        <pc:spChg chg="add del mod">
          <ac:chgData name="Katharina Gerarts" userId="be7857e40ce6171f" providerId="LiveId" clId="{249DCFAF-10B6-410E-8ECE-E845FF505221}" dt="2024-06-09T11:44:57.126" v="1583" actId="478"/>
          <ac:spMkLst>
            <pc:docMk/>
            <pc:sldMk cId="4091735115" sldId="736"/>
            <ac:spMk id="6" creationId="{16C95BA2-940B-383E-87C8-DE467AF9439D}"/>
          </ac:spMkLst>
        </pc:spChg>
        <pc:spChg chg="add mod">
          <ac:chgData name="Katharina Gerarts" userId="be7857e40ce6171f" providerId="LiveId" clId="{249DCFAF-10B6-410E-8ECE-E845FF505221}" dt="2024-06-09T12:08:04.368" v="2224" actId="1076"/>
          <ac:spMkLst>
            <pc:docMk/>
            <pc:sldMk cId="4091735115" sldId="736"/>
            <ac:spMk id="7" creationId="{36E0DDC1-38A0-A9EA-3AA9-93692913CF87}"/>
          </ac:spMkLst>
        </pc:spChg>
        <pc:picChg chg="add mod">
          <ac:chgData name="Katharina Gerarts" userId="be7857e40ce6171f" providerId="LiveId" clId="{249DCFAF-10B6-410E-8ECE-E845FF505221}" dt="2024-06-09T11:35:14.440" v="1490" actId="1076"/>
          <ac:picMkLst>
            <pc:docMk/>
            <pc:sldMk cId="4091735115" sldId="736"/>
            <ac:picMk id="3" creationId="{8B3A482D-65F2-B1E0-4BF8-89925F7C44E4}"/>
          </ac:picMkLst>
        </pc:picChg>
        <pc:picChg chg="add mod">
          <ac:chgData name="Katharina Gerarts" userId="be7857e40ce6171f" providerId="LiveId" clId="{249DCFAF-10B6-410E-8ECE-E845FF505221}" dt="2024-06-09T11:35:17.489" v="1491" actId="1076"/>
          <ac:picMkLst>
            <pc:docMk/>
            <pc:sldMk cId="4091735115" sldId="736"/>
            <ac:picMk id="5" creationId="{B251D88E-2F27-DC48-A770-391437D2CDDA}"/>
          </ac:picMkLst>
        </pc:picChg>
        <pc:cxnChg chg="add mod">
          <ac:chgData name="Katharina Gerarts" userId="be7857e40ce6171f" providerId="LiveId" clId="{249DCFAF-10B6-410E-8ECE-E845FF505221}" dt="2024-06-10T06:10:46.950" v="2783" actId="1076"/>
          <ac:cxnSpMkLst>
            <pc:docMk/>
            <pc:sldMk cId="4091735115" sldId="736"/>
            <ac:cxnSpMk id="9" creationId="{8BD76555-C0A7-E045-887A-54C9A2BED579}"/>
          </ac:cxnSpMkLst>
        </pc:cxnChg>
        <pc:cxnChg chg="add mod">
          <ac:chgData name="Katharina Gerarts" userId="be7857e40ce6171f" providerId="LiveId" clId="{249DCFAF-10B6-410E-8ECE-E845FF505221}" dt="2024-06-10T06:10:42.015" v="2782" actId="1076"/>
          <ac:cxnSpMkLst>
            <pc:docMk/>
            <pc:sldMk cId="4091735115" sldId="736"/>
            <ac:cxnSpMk id="12" creationId="{182338B1-8655-58E2-1ABF-FCA000F7143B}"/>
          </ac:cxnSpMkLst>
        </pc:cxnChg>
        <pc:cxnChg chg="add mod">
          <ac:chgData name="Katharina Gerarts" userId="be7857e40ce6171f" providerId="LiveId" clId="{249DCFAF-10B6-410E-8ECE-E845FF505221}" dt="2024-06-10T06:10:52.470" v="2784" actId="1076"/>
          <ac:cxnSpMkLst>
            <pc:docMk/>
            <pc:sldMk cId="4091735115" sldId="736"/>
            <ac:cxnSpMk id="14" creationId="{CE4DD91B-0CF0-4452-B146-9F8DA7C7F525}"/>
          </ac:cxnSpMkLst>
        </pc:cxnChg>
        <pc:cxnChg chg="add mod">
          <ac:chgData name="Katharina Gerarts" userId="be7857e40ce6171f" providerId="LiveId" clId="{249DCFAF-10B6-410E-8ECE-E845FF505221}" dt="2024-06-10T06:11:23.961" v="2792" actId="208"/>
          <ac:cxnSpMkLst>
            <pc:docMk/>
            <pc:sldMk cId="4091735115" sldId="736"/>
            <ac:cxnSpMk id="16" creationId="{C4FEDD40-A221-29EE-9654-4268F1514B87}"/>
          </ac:cxnSpMkLst>
        </pc:cxnChg>
        <pc:cxnChg chg="add mod">
          <ac:chgData name="Katharina Gerarts" userId="be7857e40ce6171f" providerId="LiveId" clId="{249DCFAF-10B6-410E-8ECE-E845FF505221}" dt="2024-06-10T06:11:04.455" v="2788" actId="1076"/>
          <ac:cxnSpMkLst>
            <pc:docMk/>
            <pc:sldMk cId="4091735115" sldId="736"/>
            <ac:cxnSpMk id="17" creationId="{8381AFDC-BEC5-2C85-038A-9F9DA56041CD}"/>
          </ac:cxnSpMkLst>
        </pc:cxnChg>
        <pc:cxnChg chg="add mod">
          <ac:chgData name="Katharina Gerarts" userId="be7857e40ce6171f" providerId="LiveId" clId="{249DCFAF-10B6-410E-8ECE-E845FF505221}" dt="2024-06-10T06:11:01.895" v="2787" actId="1076"/>
          <ac:cxnSpMkLst>
            <pc:docMk/>
            <pc:sldMk cId="4091735115" sldId="736"/>
            <ac:cxnSpMk id="18" creationId="{BD5579EA-803E-1BF7-5E65-2FBE6AAC7B37}"/>
          </ac:cxnSpMkLst>
        </pc:cxnChg>
        <pc:cxnChg chg="add mod">
          <ac:chgData name="Katharina Gerarts" userId="be7857e40ce6171f" providerId="LiveId" clId="{249DCFAF-10B6-410E-8ECE-E845FF505221}" dt="2024-06-10T06:11:16.830" v="2791" actId="208"/>
          <ac:cxnSpMkLst>
            <pc:docMk/>
            <pc:sldMk cId="4091735115" sldId="736"/>
            <ac:cxnSpMk id="19" creationId="{8E2C8FD8-DE71-FE86-CCD0-119E1DEF4214}"/>
          </ac:cxnSpMkLst>
        </pc:cxnChg>
        <pc:cxnChg chg="add mod">
          <ac:chgData name="Katharina Gerarts" userId="be7857e40ce6171f" providerId="LiveId" clId="{249DCFAF-10B6-410E-8ECE-E845FF505221}" dt="2024-06-10T06:11:16.830" v="2791" actId="208"/>
          <ac:cxnSpMkLst>
            <pc:docMk/>
            <pc:sldMk cId="4091735115" sldId="736"/>
            <ac:cxnSpMk id="21" creationId="{BAAE0D8A-B965-EB37-B95E-2F5B5E4B4536}"/>
          </ac:cxnSpMkLst>
        </pc:cxnChg>
        <pc:cxnChg chg="add mod">
          <ac:chgData name="Katharina Gerarts" userId="be7857e40ce6171f" providerId="LiveId" clId="{249DCFAF-10B6-410E-8ECE-E845FF505221}" dt="2024-06-10T06:10:38.630" v="2781" actId="208"/>
          <ac:cxnSpMkLst>
            <pc:docMk/>
            <pc:sldMk cId="4091735115" sldId="736"/>
            <ac:cxnSpMk id="22" creationId="{28C760DE-7E9C-81CC-758A-7C510912A5C4}"/>
          </ac:cxnSpMkLst>
        </pc:cxnChg>
        <pc:cxnChg chg="add mod">
          <ac:chgData name="Katharina Gerarts" userId="be7857e40ce6171f" providerId="LiveId" clId="{249DCFAF-10B6-410E-8ECE-E845FF505221}" dt="2024-06-10T06:11:07.751" v="2789" actId="1076"/>
          <ac:cxnSpMkLst>
            <pc:docMk/>
            <pc:sldMk cId="4091735115" sldId="736"/>
            <ac:cxnSpMk id="23" creationId="{3D8D8068-50D1-2640-0385-EDC7680711F4}"/>
          </ac:cxnSpMkLst>
        </pc:cxnChg>
      </pc:sldChg>
      <pc:sldChg chg="addSp modSp new mod modTransition modAnim modNotesTx">
        <pc:chgData name="Katharina Gerarts" userId="be7857e40ce6171f" providerId="LiveId" clId="{249DCFAF-10B6-410E-8ECE-E845FF505221}" dt="2024-06-10T11:08:17.305" v="5353"/>
        <pc:sldMkLst>
          <pc:docMk/>
          <pc:sldMk cId="1211880610" sldId="737"/>
        </pc:sldMkLst>
        <pc:spChg chg="mod">
          <ac:chgData name="Katharina Gerarts" userId="be7857e40ce6171f" providerId="LiveId" clId="{249DCFAF-10B6-410E-8ECE-E845FF505221}" dt="2024-06-09T12:01:23.329" v="2141" actId="1076"/>
          <ac:spMkLst>
            <pc:docMk/>
            <pc:sldMk cId="1211880610" sldId="737"/>
            <ac:spMk id="2" creationId="{3CAE133B-BA3C-BE7B-F616-294147B8DCF2}"/>
          </ac:spMkLst>
        </pc:spChg>
        <pc:spChg chg="mod">
          <ac:chgData name="Katharina Gerarts" userId="be7857e40ce6171f" providerId="LiveId" clId="{249DCFAF-10B6-410E-8ECE-E845FF505221}" dt="2024-06-10T08:00:45.980" v="3983" actId="6549"/>
          <ac:spMkLst>
            <pc:docMk/>
            <pc:sldMk cId="1211880610" sldId="737"/>
            <ac:spMk id="3" creationId="{8BE1931B-0A62-D242-C90C-635435225AA6}"/>
          </ac:spMkLst>
        </pc:spChg>
        <pc:spChg chg="mod">
          <ac:chgData name="Katharina Gerarts" userId="be7857e40ce6171f" providerId="LiveId" clId="{249DCFAF-10B6-410E-8ECE-E845FF505221}" dt="2024-06-09T11:59:27.910" v="2050" actId="255"/>
          <ac:spMkLst>
            <pc:docMk/>
            <pc:sldMk cId="1211880610" sldId="737"/>
            <ac:spMk id="4" creationId="{65374EE0-E688-1825-6430-DCA6683DD80D}"/>
          </ac:spMkLst>
        </pc:spChg>
        <pc:spChg chg="add mod">
          <ac:chgData name="Katharina Gerarts" userId="be7857e40ce6171f" providerId="LiveId" clId="{249DCFAF-10B6-410E-8ECE-E845FF505221}" dt="2024-06-10T09:40:34.609" v="5120" actId="1076"/>
          <ac:spMkLst>
            <pc:docMk/>
            <pc:sldMk cId="1211880610" sldId="737"/>
            <ac:spMk id="5" creationId="{4501714D-6540-AB13-180E-B36B15C566DC}"/>
          </ac:spMkLst>
        </pc:spChg>
      </pc:sldChg>
      <pc:sldChg chg="new del">
        <pc:chgData name="Katharina Gerarts" userId="be7857e40ce6171f" providerId="LiveId" clId="{249DCFAF-10B6-410E-8ECE-E845FF505221}" dt="2024-06-09T11:48:25.646" v="1610" actId="680"/>
        <pc:sldMkLst>
          <pc:docMk/>
          <pc:sldMk cId="1622945883" sldId="737"/>
        </pc:sldMkLst>
      </pc:sldChg>
      <pc:sldChg chg="modSp new mod modTransition modAnim">
        <pc:chgData name="Katharina Gerarts" userId="be7857e40ce6171f" providerId="LiveId" clId="{249DCFAF-10B6-410E-8ECE-E845FF505221}" dt="2024-06-10T11:08:17.305" v="5353"/>
        <pc:sldMkLst>
          <pc:docMk/>
          <pc:sldMk cId="2899813051" sldId="738"/>
        </pc:sldMkLst>
        <pc:spChg chg="mod">
          <ac:chgData name="Katharina Gerarts" userId="be7857e40ce6171f" providerId="LiveId" clId="{249DCFAF-10B6-410E-8ECE-E845FF505221}" dt="2024-06-10T06:12:53.730" v="2816" actId="20577"/>
          <ac:spMkLst>
            <pc:docMk/>
            <pc:sldMk cId="2899813051" sldId="738"/>
            <ac:spMk id="2" creationId="{38717C2F-76D7-3843-DB94-C53DB37501F4}"/>
          </ac:spMkLst>
        </pc:spChg>
        <pc:spChg chg="mod">
          <ac:chgData name="Katharina Gerarts" userId="be7857e40ce6171f" providerId="LiveId" clId="{249DCFAF-10B6-410E-8ECE-E845FF505221}" dt="2024-06-10T09:36:36.008" v="5112" actId="20577"/>
          <ac:spMkLst>
            <pc:docMk/>
            <pc:sldMk cId="2899813051" sldId="738"/>
            <ac:spMk id="3" creationId="{17F1AFB7-3D23-D068-32EE-327F38FA411E}"/>
          </ac:spMkLst>
        </pc:spChg>
      </pc:sldChg>
      <pc:sldChg chg="addSp modSp new mod modTransition modAnim modNotesTx">
        <pc:chgData name="Katharina Gerarts" userId="be7857e40ce6171f" providerId="LiveId" clId="{249DCFAF-10B6-410E-8ECE-E845FF505221}" dt="2024-06-10T11:08:17.305" v="5353"/>
        <pc:sldMkLst>
          <pc:docMk/>
          <pc:sldMk cId="3808645856" sldId="739"/>
        </pc:sldMkLst>
        <pc:picChg chg="add mod">
          <ac:chgData name="Katharina Gerarts" userId="be7857e40ce6171f" providerId="LiveId" clId="{249DCFAF-10B6-410E-8ECE-E845FF505221}" dt="2024-06-10T08:07:18.325" v="4079" actId="1076"/>
          <ac:picMkLst>
            <pc:docMk/>
            <pc:sldMk cId="3808645856" sldId="739"/>
            <ac:picMk id="6" creationId="{195D119E-93D3-150D-DCB4-C76EB3E5F477}"/>
          </ac:picMkLst>
        </pc:picChg>
        <pc:picChg chg="add mod">
          <ac:chgData name="Katharina Gerarts" userId="be7857e40ce6171f" providerId="LiveId" clId="{249DCFAF-10B6-410E-8ECE-E845FF505221}" dt="2024-06-10T08:08:18.952" v="4082" actId="1076"/>
          <ac:picMkLst>
            <pc:docMk/>
            <pc:sldMk cId="3808645856" sldId="739"/>
            <ac:picMk id="8" creationId="{628828CB-ECC4-EA88-D089-7364C734AE8A}"/>
          </ac:picMkLst>
        </pc:picChg>
      </pc:sldChg>
      <pc:sldChg chg="modSp add mod ord modTransition modAnim">
        <pc:chgData name="Katharina Gerarts" userId="be7857e40ce6171f" providerId="LiveId" clId="{249DCFAF-10B6-410E-8ECE-E845FF505221}" dt="2024-06-10T11:08:17.305" v="5353"/>
        <pc:sldMkLst>
          <pc:docMk/>
          <pc:sldMk cId="2420110218" sldId="740"/>
        </pc:sldMkLst>
        <pc:spChg chg="mod">
          <ac:chgData name="Katharina Gerarts" userId="be7857e40ce6171f" providerId="LiveId" clId="{249DCFAF-10B6-410E-8ECE-E845FF505221}" dt="2024-06-10T09:25:30.339" v="4363" actId="14100"/>
          <ac:spMkLst>
            <pc:docMk/>
            <pc:sldMk cId="2420110218" sldId="740"/>
            <ac:spMk id="2" creationId="{C25C9571-7EC3-D809-359A-51D77962B4A2}"/>
          </ac:spMkLst>
        </pc:spChg>
        <pc:spChg chg="mod">
          <ac:chgData name="Katharina Gerarts" userId="be7857e40ce6171f" providerId="LiveId" clId="{249DCFAF-10B6-410E-8ECE-E845FF505221}" dt="2024-06-10T09:31:54.108" v="5004" actId="20577"/>
          <ac:spMkLst>
            <pc:docMk/>
            <pc:sldMk cId="2420110218" sldId="740"/>
            <ac:spMk id="3" creationId="{1597FA3D-6E7B-5137-13EC-C9ED68F39A00}"/>
          </ac:spMkLst>
        </pc:spChg>
      </pc:sldChg>
      <pc:sldChg chg="modSp add del mod">
        <pc:chgData name="Katharina Gerarts" userId="be7857e40ce6171f" providerId="LiveId" clId="{249DCFAF-10B6-410E-8ECE-E845FF505221}" dt="2024-06-10T09:32:56.048" v="5074" actId="47"/>
        <pc:sldMkLst>
          <pc:docMk/>
          <pc:sldMk cId="3469794730" sldId="741"/>
        </pc:sldMkLst>
        <pc:spChg chg="mod">
          <ac:chgData name="Katharina Gerarts" userId="be7857e40ce6171f" providerId="LiveId" clId="{249DCFAF-10B6-410E-8ECE-E845FF505221}" dt="2024-06-10T09:26:55.965" v="4528" actId="14100"/>
          <ac:spMkLst>
            <pc:docMk/>
            <pc:sldMk cId="3469794730" sldId="741"/>
            <ac:spMk id="2" creationId="{C25C9571-7EC3-D809-359A-51D77962B4A2}"/>
          </ac:spMkLst>
        </pc:spChg>
        <pc:spChg chg="mod">
          <ac:chgData name="Katharina Gerarts" userId="be7857e40ce6171f" providerId="LiveId" clId="{249DCFAF-10B6-410E-8ECE-E845FF505221}" dt="2024-06-10T09:32:16.053" v="5010" actId="12"/>
          <ac:spMkLst>
            <pc:docMk/>
            <pc:sldMk cId="3469794730" sldId="741"/>
            <ac:spMk id="3" creationId="{1597FA3D-6E7B-5137-13EC-C9ED68F39A00}"/>
          </ac:spMkLst>
        </pc:spChg>
      </pc:sldChg>
      <pc:sldChg chg="modSp add mod modTransition modAnim">
        <pc:chgData name="Katharina Gerarts" userId="be7857e40ce6171f" providerId="LiveId" clId="{249DCFAF-10B6-410E-8ECE-E845FF505221}" dt="2024-06-10T11:08:17.305" v="5353"/>
        <pc:sldMkLst>
          <pc:docMk/>
          <pc:sldMk cId="2805882353" sldId="742"/>
        </pc:sldMkLst>
        <pc:spChg chg="mod">
          <ac:chgData name="Katharina Gerarts" userId="be7857e40ce6171f" providerId="LiveId" clId="{249DCFAF-10B6-410E-8ECE-E845FF505221}" dt="2024-06-10T09:56:25.089" v="5220" actId="20577"/>
          <ac:spMkLst>
            <pc:docMk/>
            <pc:sldMk cId="2805882353" sldId="742"/>
            <ac:spMk id="3" creationId="{1597FA3D-6E7B-5137-13EC-C9ED68F39A00}"/>
          </ac:spMkLst>
        </pc:spChg>
      </pc:sldChg>
      <pc:sldChg chg="addSp modSp new mod modTransition">
        <pc:chgData name="Katharina Gerarts" userId="be7857e40ce6171f" providerId="LiveId" clId="{249DCFAF-10B6-410E-8ECE-E845FF505221}" dt="2024-06-10T11:08:17.305" v="5353"/>
        <pc:sldMkLst>
          <pc:docMk/>
          <pc:sldMk cId="3857460172" sldId="743"/>
        </pc:sldMkLst>
        <pc:spChg chg="mod">
          <ac:chgData name="Katharina Gerarts" userId="be7857e40ce6171f" providerId="LiveId" clId="{249DCFAF-10B6-410E-8ECE-E845FF505221}" dt="2024-06-10T09:57:15.269" v="5258" actId="20577"/>
          <ac:spMkLst>
            <pc:docMk/>
            <pc:sldMk cId="3857460172" sldId="743"/>
            <ac:spMk id="2" creationId="{91C589B0-6298-F063-8673-57553426638F}"/>
          </ac:spMkLst>
        </pc:spChg>
        <pc:spChg chg="mod">
          <ac:chgData name="Katharina Gerarts" userId="be7857e40ce6171f" providerId="LiveId" clId="{249DCFAF-10B6-410E-8ECE-E845FF505221}" dt="2024-06-10T09:59:09.449" v="5330" actId="6549"/>
          <ac:spMkLst>
            <pc:docMk/>
            <pc:sldMk cId="3857460172" sldId="743"/>
            <ac:spMk id="3" creationId="{5B9128F1-532A-17D5-8DDC-2889A7ED4BB6}"/>
          </ac:spMkLst>
        </pc:spChg>
        <pc:picChg chg="add mod">
          <ac:chgData name="Katharina Gerarts" userId="be7857e40ce6171f" providerId="LiveId" clId="{249DCFAF-10B6-410E-8ECE-E845FF505221}" dt="2024-06-10T09:59:23.309" v="5332" actId="1076"/>
          <ac:picMkLst>
            <pc:docMk/>
            <pc:sldMk cId="3857460172" sldId="743"/>
            <ac:picMk id="5" creationId="{C8FDDBFF-3A90-D4D2-1AC3-522DAEA60955}"/>
          </ac:picMkLst>
        </pc:picChg>
      </pc:sldChg>
      <pc:sldChg chg="addSp delSp modSp new mod">
        <pc:chgData name="Katharina Gerarts" userId="be7857e40ce6171f" providerId="LiveId" clId="{249DCFAF-10B6-410E-8ECE-E845FF505221}" dt="2024-06-10T11:13:21.108" v="5399" actId="5793"/>
        <pc:sldMkLst>
          <pc:docMk/>
          <pc:sldMk cId="4186674888" sldId="744"/>
        </pc:sldMkLst>
        <pc:spChg chg="mod">
          <ac:chgData name="Katharina Gerarts" userId="be7857e40ce6171f" providerId="LiveId" clId="{249DCFAF-10B6-410E-8ECE-E845FF505221}" dt="2024-06-10T11:13:21.108" v="5399" actId="5793"/>
          <ac:spMkLst>
            <pc:docMk/>
            <pc:sldMk cId="4186674888" sldId="744"/>
            <ac:spMk id="2" creationId="{9554C28C-A06E-E948-5860-4D4BF3E78EAE}"/>
          </ac:spMkLst>
        </pc:spChg>
        <pc:spChg chg="del">
          <ac:chgData name="Katharina Gerarts" userId="be7857e40ce6171f" providerId="LiveId" clId="{249DCFAF-10B6-410E-8ECE-E845FF505221}" dt="2024-06-10T11:13:09.177" v="5392" actId="22"/>
          <ac:spMkLst>
            <pc:docMk/>
            <pc:sldMk cId="4186674888" sldId="744"/>
            <ac:spMk id="3" creationId="{BBE9595F-AEF4-E28F-6D8D-C940F299920E}"/>
          </ac:spMkLst>
        </pc:spChg>
        <pc:picChg chg="add mod ord">
          <ac:chgData name="Katharina Gerarts" userId="be7857e40ce6171f" providerId="LiveId" clId="{249DCFAF-10B6-410E-8ECE-E845FF505221}" dt="2024-06-10T11:13:09.177" v="5392" actId="22"/>
          <ac:picMkLst>
            <pc:docMk/>
            <pc:sldMk cId="4186674888" sldId="744"/>
            <ac:picMk id="8" creationId="{A5EFC56D-D60E-2ED1-32CA-701B8E61BB84}"/>
          </ac:picMkLst>
        </pc:picChg>
      </pc:sldChg>
      <pc:sldMasterChg chg="modTransition delSldLayout modSldLayout">
        <pc:chgData name="Katharina Gerarts" userId="be7857e40ce6171f" providerId="LiveId" clId="{249DCFAF-10B6-410E-8ECE-E845FF505221}" dt="2024-06-10T11:08:17.305" v="5353"/>
        <pc:sldMasterMkLst>
          <pc:docMk/>
          <pc:sldMasterMk cId="1885580903" sldId="2147483648"/>
        </pc:sldMasterMkLst>
        <pc:sldLayoutChg chg="modTransition">
          <pc:chgData name="Katharina Gerarts" userId="be7857e40ce6171f" providerId="LiveId" clId="{249DCFAF-10B6-410E-8ECE-E845FF505221}" dt="2024-06-10T11:08:17.305" v="5353"/>
          <pc:sldLayoutMkLst>
            <pc:docMk/>
            <pc:sldMasterMk cId="1885580903" sldId="2147483648"/>
            <pc:sldLayoutMk cId="591428330" sldId="2147483649"/>
          </pc:sldLayoutMkLst>
        </pc:sldLayoutChg>
        <pc:sldLayoutChg chg="modTransition">
          <pc:chgData name="Katharina Gerarts" userId="be7857e40ce6171f" providerId="LiveId" clId="{249DCFAF-10B6-410E-8ECE-E845FF505221}" dt="2024-06-10T11:08:17.305" v="5353"/>
          <pc:sldLayoutMkLst>
            <pc:docMk/>
            <pc:sldMasterMk cId="1885580903" sldId="2147483648"/>
            <pc:sldLayoutMk cId="1713563549" sldId="2147483650"/>
          </pc:sldLayoutMkLst>
        </pc:sldLayoutChg>
        <pc:sldLayoutChg chg="modTransition">
          <pc:chgData name="Katharina Gerarts" userId="be7857e40ce6171f" providerId="LiveId" clId="{249DCFAF-10B6-410E-8ECE-E845FF505221}" dt="2024-06-10T11:08:17.305" v="5353"/>
          <pc:sldLayoutMkLst>
            <pc:docMk/>
            <pc:sldMasterMk cId="1885580903" sldId="2147483648"/>
            <pc:sldLayoutMk cId="235828609" sldId="2147483651"/>
          </pc:sldLayoutMkLst>
        </pc:sldLayoutChg>
        <pc:sldLayoutChg chg="modTransition">
          <pc:chgData name="Katharina Gerarts" userId="be7857e40ce6171f" providerId="LiveId" clId="{249DCFAF-10B6-410E-8ECE-E845FF505221}" dt="2024-06-10T11:08:17.305" v="5353"/>
          <pc:sldLayoutMkLst>
            <pc:docMk/>
            <pc:sldMasterMk cId="1885580903" sldId="2147483648"/>
            <pc:sldLayoutMk cId="3254278898" sldId="2147483652"/>
          </pc:sldLayoutMkLst>
        </pc:sldLayoutChg>
        <pc:sldLayoutChg chg="modTransition">
          <pc:chgData name="Katharina Gerarts" userId="be7857e40ce6171f" providerId="LiveId" clId="{249DCFAF-10B6-410E-8ECE-E845FF505221}" dt="2024-06-10T11:08:17.305" v="5353"/>
          <pc:sldLayoutMkLst>
            <pc:docMk/>
            <pc:sldMasterMk cId="1885580903" sldId="2147483648"/>
            <pc:sldLayoutMk cId="1805394926" sldId="2147483653"/>
          </pc:sldLayoutMkLst>
        </pc:sldLayoutChg>
        <pc:sldLayoutChg chg="modTransition">
          <pc:chgData name="Katharina Gerarts" userId="be7857e40ce6171f" providerId="LiveId" clId="{249DCFAF-10B6-410E-8ECE-E845FF505221}" dt="2024-06-10T11:08:17.305" v="5353"/>
          <pc:sldLayoutMkLst>
            <pc:docMk/>
            <pc:sldMasterMk cId="1885580903" sldId="2147483648"/>
            <pc:sldLayoutMk cId="3182418406" sldId="2147483654"/>
          </pc:sldLayoutMkLst>
        </pc:sldLayoutChg>
        <pc:sldLayoutChg chg="modTransition">
          <pc:chgData name="Katharina Gerarts" userId="be7857e40ce6171f" providerId="LiveId" clId="{249DCFAF-10B6-410E-8ECE-E845FF505221}" dt="2024-06-10T11:08:17.305" v="5353"/>
          <pc:sldLayoutMkLst>
            <pc:docMk/>
            <pc:sldMasterMk cId="1885580903" sldId="2147483648"/>
            <pc:sldLayoutMk cId="3399273466" sldId="2147483655"/>
          </pc:sldLayoutMkLst>
        </pc:sldLayoutChg>
        <pc:sldLayoutChg chg="modTransition">
          <pc:chgData name="Katharina Gerarts" userId="be7857e40ce6171f" providerId="LiveId" clId="{249DCFAF-10B6-410E-8ECE-E845FF505221}" dt="2024-06-10T11:08:17.305" v="5353"/>
          <pc:sldLayoutMkLst>
            <pc:docMk/>
            <pc:sldMasterMk cId="1885580903" sldId="2147483648"/>
            <pc:sldLayoutMk cId="2414675183" sldId="2147483656"/>
          </pc:sldLayoutMkLst>
        </pc:sldLayoutChg>
        <pc:sldLayoutChg chg="modTransition">
          <pc:chgData name="Katharina Gerarts" userId="be7857e40ce6171f" providerId="LiveId" clId="{249DCFAF-10B6-410E-8ECE-E845FF505221}" dt="2024-06-10T11:08:17.305" v="5353"/>
          <pc:sldLayoutMkLst>
            <pc:docMk/>
            <pc:sldMasterMk cId="1885580903" sldId="2147483648"/>
            <pc:sldLayoutMk cId="315296096" sldId="2147483657"/>
          </pc:sldLayoutMkLst>
        </pc:sldLayoutChg>
        <pc:sldLayoutChg chg="modTransition">
          <pc:chgData name="Katharina Gerarts" userId="be7857e40ce6171f" providerId="LiveId" clId="{249DCFAF-10B6-410E-8ECE-E845FF505221}" dt="2024-06-10T11:08:17.305" v="5353"/>
          <pc:sldLayoutMkLst>
            <pc:docMk/>
            <pc:sldMasterMk cId="1885580903" sldId="2147483648"/>
            <pc:sldLayoutMk cId="2863894736" sldId="2147483658"/>
          </pc:sldLayoutMkLst>
        </pc:sldLayoutChg>
        <pc:sldLayoutChg chg="modTransition">
          <pc:chgData name="Katharina Gerarts" userId="be7857e40ce6171f" providerId="LiveId" clId="{249DCFAF-10B6-410E-8ECE-E845FF505221}" dt="2024-06-10T11:08:17.305" v="5353"/>
          <pc:sldLayoutMkLst>
            <pc:docMk/>
            <pc:sldMasterMk cId="1885580903" sldId="2147483648"/>
            <pc:sldLayoutMk cId="513088012" sldId="2147483659"/>
          </pc:sldLayoutMkLst>
        </pc:sldLayoutChg>
        <pc:sldLayoutChg chg="del">
          <pc:chgData name="Katharina Gerarts" userId="be7857e40ce6171f" providerId="LiveId" clId="{249DCFAF-10B6-410E-8ECE-E845FF505221}" dt="2024-06-09T11:39:31.287" v="1581" actId="47"/>
          <pc:sldLayoutMkLst>
            <pc:docMk/>
            <pc:sldMasterMk cId="1885580903" sldId="2147483648"/>
            <pc:sldLayoutMk cId="3594158218" sldId="2147483660"/>
          </pc:sldLayoutMkLst>
        </pc:sldLayoutChg>
        <pc:sldLayoutChg chg="modTransition">
          <pc:chgData name="Katharina Gerarts" userId="be7857e40ce6171f" providerId="LiveId" clId="{249DCFAF-10B6-410E-8ECE-E845FF505221}" dt="2024-06-10T11:08:17.305" v="5353"/>
          <pc:sldLayoutMkLst>
            <pc:docMk/>
            <pc:sldMasterMk cId="1885580903" sldId="2147483648"/>
            <pc:sldLayoutMk cId="3306129153" sldId="2147483661"/>
          </pc:sldLayoutMkLst>
        </pc:sldLayoutChg>
        <pc:sldLayoutChg chg="del">
          <pc:chgData name="Katharina Gerarts" userId="be7857e40ce6171f" providerId="LiveId" clId="{249DCFAF-10B6-410E-8ECE-E845FF505221}" dt="2024-06-09T11:11:35.798" v="910" actId="47"/>
          <pc:sldLayoutMkLst>
            <pc:docMk/>
            <pc:sldMasterMk cId="1885580903" sldId="2147483648"/>
            <pc:sldLayoutMk cId="2166046246" sldId="2147483662"/>
          </pc:sldLayoutMkLst>
        </pc:sldLayoutChg>
        <pc:sldLayoutChg chg="del">
          <pc:chgData name="Katharina Gerarts" userId="be7857e40ce6171f" providerId="LiveId" clId="{249DCFAF-10B6-410E-8ECE-E845FF505221}" dt="2024-06-10T06:39:44.427" v="3373" actId="47"/>
          <pc:sldLayoutMkLst>
            <pc:docMk/>
            <pc:sldMasterMk cId="1885580903" sldId="2147483648"/>
            <pc:sldLayoutMk cId="3874890698" sldId="2147483663"/>
          </pc:sldLayoutMkLst>
        </pc:sldLayoutChg>
        <pc:sldLayoutChg chg="modTransition">
          <pc:chgData name="Katharina Gerarts" userId="be7857e40ce6171f" providerId="LiveId" clId="{249DCFAF-10B6-410E-8ECE-E845FF505221}" dt="2024-06-10T11:08:17.305" v="5353"/>
          <pc:sldLayoutMkLst>
            <pc:docMk/>
            <pc:sldMasterMk cId="1885580903" sldId="2147483648"/>
            <pc:sldLayoutMk cId="2167824115" sldId="214748366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023B3-B082-4F52-A0F8-D1D442B52C69}" type="datetimeFigureOut">
              <a:rPr lang="de-DE" smtClean="0"/>
              <a:t>10.06.2024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0FCD1-50ED-41C6-8CB8-2FDF24BBC8D1}" type="slidenum">
              <a:rPr lang="de-DE" smtClean="0"/>
              <a:t>‹Nr.›</a:t>
            </a:fld>
            <a:endParaRPr lang="de-DE"/>
          </a:p>
        </p:txBody>
      </p:sp>
    </p:spTree>
    <p:extLst>
      <p:ext uri="{BB962C8B-B14F-4D97-AF65-F5344CB8AC3E}">
        <p14:creationId xmlns:p14="http://schemas.microsoft.com/office/powerpoint/2010/main" val="1238562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41D635D-99CA-42DF-931D-CAA72157D0E9}" type="slidenum">
              <a:rPr lang="de-DE" smtClean="0"/>
              <a:t>5</a:t>
            </a:fld>
            <a:endParaRPr lang="de-DE"/>
          </a:p>
        </p:txBody>
      </p:sp>
    </p:spTree>
    <p:extLst>
      <p:ext uri="{BB962C8B-B14F-4D97-AF65-F5344CB8AC3E}">
        <p14:creationId xmlns:p14="http://schemas.microsoft.com/office/powerpoint/2010/main" val="1949022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Art. 4a </a:t>
            </a:r>
            <a:r>
              <a:rPr lang="de-DE" b="1" dirty="0" err="1"/>
              <a:t>Verf</a:t>
            </a:r>
            <a:r>
              <a:rPr lang="de-DE" b="1" dirty="0"/>
              <a:t> - Schutz und Erziehung von Kindern und Jugendlichen</a:t>
            </a:r>
          </a:p>
          <a:p>
            <a:r>
              <a:rPr lang="de-DE" b="1" dirty="0"/>
              <a:t>Bibliographie</a:t>
            </a:r>
          </a:p>
          <a:p>
            <a:r>
              <a:rPr lang="de-DE" dirty="0" err="1"/>
              <a:t>TitelNiedersächsische</a:t>
            </a:r>
            <a:r>
              <a:rPr lang="de-DE" dirty="0"/>
              <a:t> </a:t>
            </a:r>
            <a:r>
              <a:rPr lang="de-DE" dirty="0" err="1"/>
              <a:t>VerfassungRedaktionelle</a:t>
            </a:r>
            <a:r>
              <a:rPr lang="de-DE" dirty="0"/>
              <a:t> AbkürzungVerf,NINormtypGesetzNormgeberNiedersachsenGliederungs-Nr.10000060000000(1) Kinder und Jugendliche haben als eigenständige Personen das Recht auf Achtung ihrer Würde und gewaltfreie Erziehung. </a:t>
            </a:r>
          </a:p>
          <a:p>
            <a:endParaRPr lang="de-DE" dirty="0"/>
          </a:p>
          <a:p>
            <a:pPr marL="857250" lvl="1" indent="-457200"/>
            <a:r>
              <a:rPr lang="de-DE" dirty="0"/>
              <a:t>Derzeit gibt es in Deutschland eine große Debatte um die Verankerung der Kinderrechte im Grundgesetz</a:t>
            </a:r>
          </a:p>
          <a:p>
            <a:pPr marL="857250" lvl="1" indent="-457200"/>
            <a:r>
              <a:rPr lang="de-DE" dirty="0"/>
              <a:t>Bisher ist nur Artikel 2 der UN-KRK (Nicht-Diskriminierung) als eines der vier grundlegenden Prinzipien im Grundgesetz der BRD verankert</a:t>
            </a:r>
          </a:p>
          <a:p>
            <a:endParaRPr lang="de-DE" dirty="0"/>
          </a:p>
          <a:p>
            <a:endParaRPr lang="de-DE" dirty="0"/>
          </a:p>
          <a:p>
            <a:r>
              <a:rPr lang="de-DE" dirty="0"/>
              <a:t>Niedersächsische Kinder- und Jugendkommission</a:t>
            </a:r>
          </a:p>
          <a:p>
            <a:r>
              <a:rPr lang="de-DE" dirty="0"/>
              <a:t>(2) </a:t>
            </a:r>
            <a:r>
              <a:rPr lang="de-DE" baseline="30000" dirty="0"/>
              <a:t>1</a:t>
            </a:r>
            <a:r>
              <a:rPr lang="de-DE" dirty="0"/>
              <a:t>Wer Kinder und Jugendliche erzieht, hat Anspruch auf angemessene staatliche Hilfe und Rücksichtnahme. </a:t>
            </a:r>
            <a:r>
              <a:rPr lang="de-DE" baseline="30000" dirty="0"/>
              <a:t>2</a:t>
            </a:r>
            <a:r>
              <a:rPr lang="de-DE" dirty="0"/>
              <a:t>Staat und Gesellschaft tragen für altersgerechte Lebensbedingungen Sorge. </a:t>
            </a:r>
          </a:p>
          <a:p>
            <a:r>
              <a:rPr lang="de-DE" dirty="0"/>
              <a:t>(3) Kinder und Jugendliche sind vor körperlicher und seelischer Vernachlässigung und Misshandlung zu schützen. </a:t>
            </a:r>
          </a:p>
          <a:p>
            <a:endParaRPr lang="de-DE" dirty="0"/>
          </a:p>
        </p:txBody>
      </p:sp>
      <p:sp>
        <p:nvSpPr>
          <p:cNvPr id="4" name="Foliennummernplatzhalter 3"/>
          <p:cNvSpPr>
            <a:spLocks noGrp="1"/>
          </p:cNvSpPr>
          <p:nvPr>
            <p:ph type="sldNum" sz="quarter" idx="5"/>
          </p:nvPr>
        </p:nvSpPr>
        <p:spPr/>
        <p:txBody>
          <a:bodyPr/>
          <a:lstStyle/>
          <a:p>
            <a:fld id="{9BC0FCD1-50ED-41C6-8CB8-2FDF24BBC8D1}" type="slidenum">
              <a:rPr lang="de-DE" smtClean="0"/>
              <a:t>19</a:t>
            </a:fld>
            <a:endParaRPr lang="de-DE"/>
          </a:p>
        </p:txBody>
      </p:sp>
    </p:spTree>
    <p:extLst>
      <p:ext uri="{BB962C8B-B14F-4D97-AF65-F5344CB8AC3E}">
        <p14:creationId xmlns:p14="http://schemas.microsoft.com/office/powerpoint/2010/main" val="3542077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Dafür</a:t>
            </a:r>
            <a:r>
              <a:rPr lang="de-DE" dirty="0"/>
              <a:t> bist du noch zu jung! </a:t>
            </a:r>
          </a:p>
          <a:p>
            <a:endParaRPr lang="de-DE" dirty="0"/>
          </a:p>
          <a:p>
            <a:r>
              <a:rPr lang="de-DE" dirty="0"/>
              <a:t>Hast du mich verstanden?! </a:t>
            </a:r>
          </a:p>
          <a:p>
            <a:endParaRPr lang="de-DE" dirty="0"/>
          </a:p>
          <a:p>
            <a:r>
              <a:rPr lang="de-DE" dirty="0"/>
              <a:t>Rede endlich! </a:t>
            </a:r>
          </a:p>
          <a:p>
            <a:endParaRPr lang="de-DE" dirty="0"/>
          </a:p>
          <a:p>
            <a:r>
              <a:rPr lang="de-DE" dirty="0"/>
              <a:t>Komm sofort zu mir! </a:t>
            </a:r>
          </a:p>
          <a:p>
            <a:endParaRPr lang="de-DE" dirty="0"/>
          </a:p>
          <a:p>
            <a:r>
              <a:rPr lang="de-DE" dirty="0"/>
              <a:t>Halt den Mund! </a:t>
            </a:r>
          </a:p>
          <a:p>
            <a:endParaRPr lang="de-DE" dirty="0"/>
          </a:p>
          <a:p>
            <a:r>
              <a:rPr lang="de-DE" dirty="0"/>
              <a:t>Du hast gar nichts zu sagen! </a:t>
            </a:r>
          </a:p>
          <a:p>
            <a:endParaRPr lang="de-DE" dirty="0"/>
          </a:p>
          <a:p>
            <a:r>
              <a:rPr lang="de-DE" dirty="0"/>
              <a:t>Das verstehst du noch nicht! </a:t>
            </a:r>
          </a:p>
          <a:p>
            <a:endParaRPr lang="de-DE" dirty="0"/>
          </a:p>
          <a:p>
            <a:r>
              <a:rPr lang="de-DE" dirty="0"/>
              <a:t>Ich sage es dir, wenn du groß bist! </a:t>
            </a:r>
          </a:p>
          <a:p>
            <a:endParaRPr lang="de-DE" dirty="0"/>
          </a:p>
          <a:p>
            <a:r>
              <a:rPr lang="de-DE" dirty="0"/>
              <a:t>Du bist noch zu klein dafür! </a:t>
            </a:r>
          </a:p>
          <a:p>
            <a:endParaRPr lang="de-DE" dirty="0"/>
          </a:p>
          <a:p>
            <a:r>
              <a:rPr lang="de-DE" dirty="0"/>
              <a:t>Du hast ja keine Ahnung. </a:t>
            </a:r>
          </a:p>
          <a:p>
            <a:endParaRPr lang="de-DE" dirty="0"/>
          </a:p>
          <a:p>
            <a:r>
              <a:rPr lang="de-DE" dirty="0"/>
              <a:t>Das bekommst du sowieso nicht hin. </a:t>
            </a:r>
          </a:p>
          <a:p>
            <a:endParaRPr lang="de-DE" dirty="0"/>
          </a:p>
          <a:p>
            <a:r>
              <a:rPr lang="de-DE" dirty="0"/>
              <a:t>Kannst du nicht warten? </a:t>
            </a:r>
          </a:p>
          <a:p>
            <a:endParaRPr lang="de-DE" dirty="0"/>
          </a:p>
          <a:p>
            <a:r>
              <a:rPr lang="de-DE" dirty="0"/>
              <a:t>Was denkst du eigentlich, wer du bist? </a:t>
            </a:r>
          </a:p>
          <a:p>
            <a:endParaRPr lang="de-DE" dirty="0"/>
          </a:p>
          <a:p>
            <a:r>
              <a:rPr lang="de-DE" dirty="0" err="1"/>
              <a:t>Schäm</a:t>
            </a:r>
            <a:r>
              <a:rPr lang="de-DE" dirty="0"/>
              <a:t> dich </a:t>
            </a:r>
            <a:r>
              <a:rPr lang="de-DE" dirty="0" err="1"/>
              <a:t>für</a:t>
            </a:r>
            <a:r>
              <a:rPr lang="de-DE" dirty="0"/>
              <a:t> dein Verhalten. </a:t>
            </a:r>
          </a:p>
          <a:p>
            <a:endParaRPr lang="de-DE" dirty="0"/>
          </a:p>
          <a:p>
            <a:r>
              <a:rPr lang="de-DE" dirty="0"/>
              <a:t>Du bist schuld, dass ich mir/dir wehgetan habe.</a:t>
            </a:r>
          </a:p>
          <a:p>
            <a:endParaRPr lang="de-DE" dirty="0"/>
          </a:p>
          <a:p>
            <a:r>
              <a:rPr lang="de-DE" dirty="0"/>
              <a:t>Du hast Strafe verdient. </a:t>
            </a:r>
          </a:p>
          <a:p>
            <a:endParaRPr lang="de-DE" dirty="0"/>
          </a:p>
          <a:p>
            <a:r>
              <a:rPr lang="de-DE" dirty="0"/>
              <a:t>Immer muss ich mich mit dir blamieren. </a:t>
            </a:r>
          </a:p>
          <a:p>
            <a:endParaRPr lang="de-DE" dirty="0"/>
          </a:p>
          <a:p>
            <a:r>
              <a:rPr lang="de-DE" dirty="0"/>
              <a:t>Sei nicht so zappelig! </a:t>
            </a:r>
          </a:p>
          <a:p>
            <a:endParaRPr lang="de-DE" dirty="0"/>
          </a:p>
          <a:p>
            <a:r>
              <a:rPr lang="de-DE" dirty="0"/>
              <a:t>Hör sofort auf! </a:t>
            </a:r>
          </a:p>
          <a:p>
            <a:endParaRPr lang="de-DE" dirty="0"/>
          </a:p>
          <a:p>
            <a:r>
              <a:rPr lang="de-DE" dirty="0"/>
              <a:t>Hör auf zu weinen! </a:t>
            </a:r>
          </a:p>
          <a:p>
            <a:endParaRPr lang="de-DE" dirty="0"/>
          </a:p>
          <a:p>
            <a:r>
              <a:rPr lang="de-DE" dirty="0"/>
              <a:t>Bleib sitzen! </a:t>
            </a:r>
          </a:p>
          <a:p>
            <a:endParaRPr lang="de-DE" dirty="0"/>
          </a:p>
          <a:p>
            <a:r>
              <a:rPr lang="de-DE" dirty="0"/>
              <a:t>Rühr dich nicht vom Fleck! </a:t>
            </a:r>
          </a:p>
          <a:p>
            <a:endParaRPr lang="de-DE" dirty="0"/>
          </a:p>
          <a:p>
            <a:r>
              <a:rPr lang="de-DE" dirty="0"/>
              <a:t>Fang endlich an! </a:t>
            </a:r>
          </a:p>
          <a:p>
            <a:endParaRPr lang="de-DE" dirty="0"/>
          </a:p>
          <a:p>
            <a:r>
              <a:rPr lang="de-DE" dirty="0"/>
              <a:t>Geh’ mir aus den Augen! </a:t>
            </a:r>
          </a:p>
          <a:p>
            <a:endParaRPr lang="de-DE" dirty="0"/>
          </a:p>
          <a:p>
            <a:r>
              <a:rPr lang="de-DE" dirty="0"/>
              <a:t>Verschwinde! </a:t>
            </a:r>
          </a:p>
          <a:p>
            <a:endParaRPr lang="de-DE" dirty="0"/>
          </a:p>
          <a:p>
            <a:r>
              <a:rPr lang="de-DE" dirty="0"/>
              <a:t>Hau ab! </a:t>
            </a:r>
          </a:p>
          <a:p>
            <a:endParaRPr lang="de-DE" dirty="0"/>
          </a:p>
          <a:p>
            <a:r>
              <a:rPr lang="de-DE" dirty="0"/>
              <a:t>Sag kein Wort mehr! </a:t>
            </a:r>
          </a:p>
          <a:p>
            <a:endParaRPr lang="de-DE" dirty="0"/>
          </a:p>
          <a:p>
            <a:r>
              <a:rPr lang="de-DE" dirty="0"/>
              <a:t>Reiß dich zusammen! </a:t>
            </a:r>
          </a:p>
          <a:p>
            <a:endParaRPr lang="de-DE" dirty="0"/>
          </a:p>
          <a:p>
            <a:r>
              <a:rPr lang="de-DE" dirty="0"/>
              <a:t>Du machst sofort, was ich dir sage! </a:t>
            </a:r>
          </a:p>
          <a:p>
            <a:endParaRPr lang="de-DE" dirty="0"/>
          </a:p>
          <a:p>
            <a:r>
              <a:rPr lang="de-DE" dirty="0"/>
              <a:t>Kannst du nicht besser aufpassen? </a:t>
            </a:r>
          </a:p>
          <a:p>
            <a:endParaRPr lang="de-DE" dirty="0"/>
          </a:p>
          <a:p>
            <a:r>
              <a:rPr lang="de-DE" dirty="0"/>
              <a:t>Wie kannst du nur ...? </a:t>
            </a:r>
          </a:p>
          <a:p>
            <a:endParaRPr lang="de-DE" dirty="0"/>
          </a:p>
          <a:p>
            <a:r>
              <a:rPr lang="de-DE" dirty="0"/>
              <a:t>Dafür musst du noch ein Stück wachsen. </a:t>
            </a:r>
          </a:p>
          <a:p>
            <a:endParaRPr lang="de-DE" dirty="0"/>
          </a:p>
          <a:p>
            <a:r>
              <a:rPr lang="de-DE" dirty="0"/>
              <a:t>Das geht Kinder noch nichts an. </a:t>
            </a:r>
          </a:p>
          <a:p>
            <a:endParaRPr lang="de-DE" dirty="0"/>
          </a:p>
          <a:p>
            <a:r>
              <a:rPr lang="de-DE" dirty="0"/>
              <a:t>Kinder können das noch nicht entscheiden</a:t>
            </a:r>
          </a:p>
          <a:p>
            <a:endParaRPr lang="de-DE" dirty="0"/>
          </a:p>
          <a:p>
            <a:r>
              <a:rPr lang="de-DE" dirty="0"/>
              <a:t>Das war doch nicht so schlimm…</a:t>
            </a:r>
          </a:p>
          <a:p>
            <a:endParaRPr lang="de-DE" dirty="0"/>
          </a:p>
          <a:p>
            <a:r>
              <a:rPr lang="de-DE" dirty="0"/>
              <a:t>Du sollst ... Du musst ... </a:t>
            </a:r>
          </a:p>
          <a:p>
            <a:endParaRPr lang="de-DE" dirty="0"/>
          </a:p>
          <a:p>
            <a:r>
              <a:rPr lang="de-DE" dirty="0"/>
              <a:t>Hörst du?! [Sammlung auf https://www.nifbe.de/component/themensammlung?view=item&amp;id=952:adultismus&amp;catid=0]</a:t>
            </a:r>
          </a:p>
        </p:txBody>
      </p:sp>
      <p:sp>
        <p:nvSpPr>
          <p:cNvPr id="4" name="Foliennummernplatzhalter 3"/>
          <p:cNvSpPr>
            <a:spLocks noGrp="1"/>
          </p:cNvSpPr>
          <p:nvPr>
            <p:ph type="sldNum" sz="quarter" idx="5"/>
          </p:nvPr>
        </p:nvSpPr>
        <p:spPr/>
        <p:txBody>
          <a:bodyPr/>
          <a:lstStyle/>
          <a:p>
            <a:fld id="{D41D635D-99CA-42DF-931D-CAA72157D0E9}" type="slidenum">
              <a:rPr lang="de-DE" smtClean="0"/>
              <a:t>22</a:t>
            </a:fld>
            <a:endParaRPr lang="de-DE"/>
          </a:p>
        </p:txBody>
      </p:sp>
    </p:spTree>
    <p:extLst>
      <p:ext uri="{BB962C8B-B14F-4D97-AF65-F5344CB8AC3E}">
        <p14:creationId xmlns:p14="http://schemas.microsoft.com/office/powerpoint/2010/main" val="3727320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Dafür</a:t>
            </a:r>
            <a:r>
              <a:rPr lang="de-DE" dirty="0"/>
              <a:t> bist du noch zu jung! </a:t>
            </a:r>
          </a:p>
          <a:p>
            <a:endParaRPr lang="de-DE" dirty="0"/>
          </a:p>
          <a:p>
            <a:r>
              <a:rPr lang="de-DE" dirty="0"/>
              <a:t>Hast du mich verstanden?! </a:t>
            </a:r>
          </a:p>
          <a:p>
            <a:endParaRPr lang="de-DE" dirty="0"/>
          </a:p>
          <a:p>
            <a:r>
              <a:rPr lang="de-DE" dirty="0"/>
              <a:t>Rede endlich! </a:t>
            </a:r>
          </a:p>
          <a:p>
            <a:endParaRPr lang="de-DE" dirty="0"/>
          </a:p>
          <a:p>
            <a:r>
              <a:rPr lang="de-DE" dirty="0"/>
              <a:t>Komm sofort zu mir! </a:t>
            </a:r>
          </a:p>
          <a:p>
            <a:endParaRPr lang="de-DE" dirty="0"/>
          </a:p>
          <a:p>
            <a:r>
              <a:rPr lang="de-DE" dirty="0"/>
              <a:t>Halt den Mund! </a:t>
            </a:r>
          </a:p>
          <a:p>
            <a:endParaRPr lang="de-DE" dirty="0"/>
          </a:p>
          <a:p>
            <a:r>
              <a:rPr lang="de-DE" dirty="0"/>
              <a:t>Du hast gar nichts zu sagen! </a:t>
            </a:r>
          </a:p>
          <a:p>
            <a:endParaRPr lang="de-DE" dirty="0"/>
          </a:p>
          <a:p>
            <a:r>
              <a:rPr lang="de-DE" dirty="0"/>
              <a:t>Das verstehst du noch nicht! </a:t>
            </a:r>
          </a:p>
          <a:p>
            <a:endParaRPr lang="de-DE" dirty="0"/>
          </a:p>
          <a:p>
            <a:r>
              <a:rPr lang="de-DE" dirty="0"/>
              <a:t>Ich sage es dir, wenn du groß bist! </a:t>
            </a:r>
          </a:p>
          <a:p>
            <a:endParaRPr lang="de-DE" dirty="0"/>
          </a:p>
          <a:p>
            <a:r>
              <a:rPr lang="de-DE" dirty="0"/>
              <a:t>Du bist noch zu klein dafür! </a:t>
            </a:r>
          </a:p>
          <a:p>
            <a:endParaRPr lang="de-DE" dirty="0"/>
          </a:p>
          <a:p>
            <a:r>
              <a:rPr lang="de-DE" dirty="0"/>
              <a:t>Du hast ja keine Ahnung. </a:t>
            </a:r>
          </a:p>
          <a:p>
            <a:endParaRPr lang="de-DE" dirty="0"/>
          </a:p>
          <a:p>
            <a:r>
              <a:rPr lang="de-DE" dirty="0"/>
              <a:t>Das bekommst du sowieso nicht hin. </a:t>
            </a:r>
          </a:p>
          <a:p>
            <a:endParaRPr lang="de-DE" dirty="0"/>
          </a:p>
          <a:p>
            <a:r>
              <a:rPr lang="de-DE" dirty="0"/>
              <a:t>Kannst du nicht warten? </a:t>
            </a:r>
          </a:p>
          <a:p>
            <a:endParaRPr lang="de-DE" dirty="0"/>
          </a:p>
          <a:p>
            <a:r>
              <a:rPr lang="de-DE" dirty="0"/>
              <a:t>Was denkst du eigentlich, wer du bist? </a:t>
            </a:r>
          </a:p>
          <a:p>
            <a:endParaRPr lang="de-DE" dirty="0"/>
          </a:p>
          <a:p>
            <a:r>
              <a:rPr lang="de-DE" dirty="0" err="1"/>
              <a:t>Schäm</a:t>
            </a:r>
            <a:r>
              <a:rPr lang="de-DE" dirty="0"/>
              <a:t> dich </a:t>
            </a:r>
            <a:r>
              <a:rPr lang="de-DE" dirty="0" err="1"/>
              <a:t>für</a:t>
            </a:r>
            <a:r>
              <a:rPr lang="de-DE" dirty="0"/>
              <a:t> dein Verhalten. </a:t>
            </a:r>
          </a:p>
          <a:p>
            <a:endParaRPr lang="de-DE" dirty="0"/>
          </a:p>
          <a:p>
            <a:r>
              <a:rPr lang="de-DE" dirty="0"/>
              <a:t>Du bist schuld, dass ich mir/dir wehgetan habe.</a:t>
            </a:r>
          </a:p>
          <a:p>
            <a:endParaRPr lang="de-DE" dirty="0"/>
          </a:p>
          <a:p>
            <a:r>
              <a:rPr lang="de-DE" dirty="0"/>
              <a:t>Du hast Strafe verdient. </a:t>
            </a:r>
          </a:p>
          <a:p>
            <a:endParaRPr lang="de-DE" dirty="0"/>
          </a:p>
          <a:p>
            <a:r>
              <a:rPr lang="de-DE" dirty="0"/>
              <a:t>Immer muss ich mich mit dir blamieren. </a:t>
            </a:r>
          </a:p>
          <a:p>
            <a:endParaRPr lang="de-DE" dirty="0"/>
          </a:p>
          <a:p>
            <a:r>
              <a:rPr lang="de-DE" dirty="0"/>
              <a:t>Sei nicht so zappelig! </a:t>
            </a:r>
          </a:p>
          <a:p>
            <a:endParaRPr lang="de-DE" dirty="0"/>
          </a:p>
          <a:p>
            <a:r>
              <a:rPr lang="de-DE" dirty="0"/>
              <a:t>Hör sofort auf! </a:t>
            </a:r>
          </a:p>
          <a:p>
            <a:endParaRPr lang="de-DE" dirty="0"/>
          </a:p>
          <a:p>
            <a:r>
              <a:rPr lang="de-DE" dirty="0"/>
              <a:t>Hör auf zu weinen! </a:t>
            </a:r>
          </a:p>
          <a:p>
            <a:endParaRPr lang="de-DE" dirty="0"/>
          </a:p>
          <a:p>
            <a:r>
              <a:rPr lang="de-DE" dirty="0"/>
              <a:t>Bleib sitzen! </a:t>
            </a:r>
          </a:p>
          <a:p>
            <a:endParaRPr lang="de-DE" dirty="0"/>
          </a:p>
          <a:p>
            <a:r>
              <a:rPr lang="de-DE" dirty="0"/>
              <a:t>Rühr dich nicht vom Fleck! </a:t>
            </a:r>
          </a:p>
          <a:p>
            <a:endParaRPr lang="de-DE" dirty="0"/>
          </a:p>
          <a:p>
            <a:r>
              <a:rPr lang="de-DE" dirty="0"/>
              <a:t>Fang endlich an! </a:t>
            </a:r>
          </a:p>
          <a:p>
            <a:endParaRPr lang="de-DE" dirty="0"/>
          </a:p>
          <a:p>
            <a:r>
              <a:rPr lang="de-DE" dirty="0"/>
              <a:t>Geh’ mir aus den Augen! </a:t>
            </a:r>
          </a:p>
          <a:p>
            <a:endParaRPr lang="de-DE" dirty="0"/>
          </a:p>
          <a:p>
            <a:r>
              <a:rPr lang="de-DE" dirty="0"/>
              <a:t>Verschwinde! </a:t>
            </a:r>
          </a:p>
          <a:p>
            <a:endParaRPr lang="de-DE" dirty="0"/>
          </a:p>
          <a:p>
            <a:r>
              <a:rPr lang="de-DE" dirty="0"/>
              <a:t>Hau ab! </a:t>
            </a:r>
          </a:p>
          <a:p>
            <a:endParaRPr lang="de-DE" dirty="0"/>
          </a:p>
          <a:p>
            <a:r>
              <a:rPr lang="de-DE" dirty="0"/>
              <a:t>Sag kein Wort mehr! </a:t>
            </a:r>
          </a:p>
          <a:p>
            <a:endParaRPr lang="de-DE" dirty="0"/>
          </a:p>
          <a:p>
            <a:r>
              <a:rPr lang="de-DE" dirty="0"/>
              <a:t>Reiß dich zusammen! </a:t>
            </a:r>
          </a:p>
          <a:p>
            <a:endParaRPr lang="de-DE" dirty="0"/>
          </a:p>
          <a:p>
            <a:r>
              <a:rPr lang="de-DE" dirty="0"/>
              <a:t>Du machst sofort, was ich dir sage! </a:t>
            </a:r>
          </a:p>
          <a:p>
            <a:endParaRPr lang="de-DE" dirty="0"/>
          </a:p>
          <a:p>
            <a:r>
              <a:rPr lang="de-DE" dirty="0"/>
              <a:t>Kannst du nicht besser aufpassen? </a:t>
            </a:r>
          </a:p>
          <a:p>
            <a:endParaRPr lang="de-DE" dirty="0"/>
          </a:p>
          <a:p>
            <a:r>
              <a:rPr lang="de-DE" dirty="0"/>
              <a:t>Wie kannst du nur ...? </a:t>
            </a:r>
          </a:p>
          <a:p>
            <a:endParaRPr lang="de-DE" dirty="0"/>
          </a:p>
          <a:p>
            <a:r>
              <a:rPr lang="de-DE" dirty="0"/>
              <a:t>Dafür musst du noch ein Stück wachsen. </a:t>
            </a:r>
          </a:p>
          <a:p>
            <a:endParaRPr lang="de-DE" dirty="0"/>
          </a:p>
          <a:p>
            <a:r>
              <a:rPr lang="de-DE" dirty="0"/>
              <a:t>Das geht Kinder noch nichts an. </a:t>
            </a:r>
          </a:p>
          <a:p>
            <a:endParaRPr lang="de-DE" dirty="0"/>
          </a:p>
          <a:p>
            <a:r>
              <a:rPr lang="de-DE" dirty="0"/>
              <a:t>Kinder können das noch nicht entscheiden</a:t>
            </a:r>
          </a:p>
          <a:p>
            <a:endParaRPr lang="de-DE" dirty="0"/>
          </a:p>
          <a:p>
            <a:r>
              <a:rPr lang="de-DE" dirty="0"/>
              <a:t>Das war doch nicht so schlimm…</a:t>
            </a:r>
          </a:p>
          <a:p>
            <a:endParaRPr lang="de-DE" dirty="0"/>
          </a:p>
          <a:p>
            <a:r>
              <a:rPr lang="de-DE" dirty="0"/>
              <a:t>Du sollst ... Du musst ... </a:t>
            </a:r>
          </a:p>
          <a:p>
            <a:endParaRPr lang="de-DE" dirty="0"/>
          </a:p>
          <a:p>
            <a:r>
              <a:rPr lang="de-DE" dirty="0"/>
              <a:t>Hörst du?! [Sammlung auf https://www.nifbe.de/component/themensammlung?view=item&amp;id=952:adultismus&amp;catid=0]</a:t>
            </a:r>
          </a:p>
        </p:txBody>
      </p:sp>
      <p:sp>
        <p:nvSpPr>
          <p:cNvPr id="4" name="Foliennummernplatzhalter 3"/>
          <p:cNvSpPr>
            <a:spLocks noGrp="1"/>
          </p:cNvSpPr>
          <p:nvPr>
            <p:ph type="sldNum" sz="quarter" idx="5"/>
          </p:nvPr>
        </p:nvSpPr>
        <p:spPr/>
        <p:txBody>
          <a:bodyPr/>
          <a:lstStyle/>
          <a:p>
            <a:fld id="{D41D635D-99CA-42DF-931D-CAA72157D0E9}" type="slidenum">
              <a:rPr lang="de-DE" smtClean="0"/>
              <a:t>23</a:t>
            </a:fld>
            <a:endParaRPr lang="de-DE"/>
          </a:p>
        </p:txBody>
      </p:sp>
    </p:spTree>
    <p:extLst>
      <p:ext uri="{BB962C8B-B14F-4D97-AF65-F5344CB8AC3E}">
        <p14:creationId xmlns:p14="http://schemas.microsoft.com/office/powerpoint/2010/main" val="909428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41D635D-99CA-42DF-931D-CAA72157D0E9}" type="slidenum">
              <a:rPr lang="de-DE" smtClean="0"/>
              <a:t>25</a:t>
            </a:fld>
            <a:endParaRPr lang="de-DE"/>
          </a:p>
        </p:txBody>
      </p:sp>
    </p:spTree>
    <p:extLst>
      <p:ext uri="{BB962C8B-B14F-4D97-AF65-F5344CB8AC3E}">
        <p14:creationId xmlns:p14="http://schemas.microsoft.com/office/powerpoint/2010/main" val="2998748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41D635D-99CA-42DF-931D-CAA72157D0E9}" type="slidenum">
              <a:rPr lang="de-DE" smtClean="0"/>
              <a:t>26</a:t>
            </a:fld>
            <a:endParaRPr lang="de-DE"/>
          </a:p>
        </p:txBody>
      </p:sp>
    </p:spTree>
    <p:extLst>
      <p:ext uri="{BB962C8B-B14F-4D97-AF65-F5344CB8AC3E}">
        <p14:creationId xmlns:p14="http://schemas.microsoft.com/office/powerpoint/2010/main" val="2302041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41D635D-99CA-42DF-931D-CAA72157D0E9}" type="slidenum">
              <a:rPr lang="de-DE" smtClean="0"/>
              <a:t>27</a:t>
            </a:fld>
            <a:endParaRPr lang="de-DE"/>
          </a:p>
        </p:txBody>
      </p:sp>
    </p:spTree>
    <p:extLst>
      <p:ext uri="{BB962C8B-B14F-4D97-AF65-F5344CB8AC3E}">
        <p14:creationId xmlns:p14="http://schemas.microsoft.com/office/powerpoint/2010/main" val="908627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Nicht mehr nur ÜBER Kinder sprechen, sondern MIT ihnen, wir geben Kindern keine Stimme, weil sie bereits selbst eine Stimme haben. Es muss aber Ohren geben, die diese Stimmen hören!</a:t>
            </a:r>
          </a:p>
        </p:txBody>
      </p:sp>
      <p:sp>
        <p:nvSpPr>
          <p:cNvPr id="4" name="Foliennummernplatzhalter 3"/>
          <p:cNvSpPr>
            <a:spLocks noGrp="1"/>
          </p:cNvSpPr>
          <p:nvPr>
            <p:ph type="sldNum" sz="quarter" idx="5"/>
          </p:nvPr>
        </p:nvSpPr>
        <p:spPr/>
        <p:txBody>
          <a:bodyPr/>
          <a:lstStyle/>
          <a:p>
            <a:fld id="{4EA59810-DA3A-4621-84A1-DD588CE92D8F}" type="slidenum">
              <a:rPr lang="de-DE" smtClean="0"/>
              <a:t>30</a:t>
            </a:fld>
            <a:endParaRPr lang="de-DE"/>
          </a:p>
        </p:txBody>
      </p:sp>
    </p:spTree>
    <p:extLst>
      <p:ext uri="{BB962C8B-B14F-4D97-AF65-F5344CB8AC3E}">
        <p14:creationId xmlns:p14="http://schemas.microsoft.com/office/powerpoint/2010/main" val="1755982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Bika</a:t>
            </a:r>
            <a:r>
              <a:rPr lang="de-DE" dirty="0"/>
              <a:t> Studie: https://www.kompetenznetzwerk-deki.de/material/abschlussbericht-der-bika-beteiligung-im-kita-alltag-studie.html</a:t>
            </a:r>
          </a:p>
          <a:p>
            <a:endParaRPr lang="de-DE" dirty="0"/>
          </a:p>
          <a:p>
            <a:r>
              <a:rPr lang="de-DE" dirty="0"/>
              <a:t>Und Boll, Astrid/Remsperger-Kehm, Regina (2022). Verantwortlich handeln! Verletzendes Verhalten in der Kita gemeinsam verhindern. Weimar: Verlag das netz.</a:t>
            </a:r>
          </a:p>
          <a:p>
            <a:endParaRPr lang="de-DE" dirty="0"/>
          </a:p>
          <a:p>
            <a:r>
              <a:rPr lang="de-DE" dirty="0"/>
              <a:t>In Kitas, in denen die Partizipationswerte insgesamt vergleichsweise hoch sind, sind die Häufigkeiten von</a:t>
            </a:r>
          </a:p>
          <a:p>
            <a:r>
              <a:rPr lang="de-DE" dirty="0"/>
              <a:t>grenzüberschreitendem Handeln der Fachkräfte gegenüber Kindern vergleichsweise niedrig und umgekehrt</a:t>
            </a:r>
          </a:p>
          <a:p>
            <a:endParaRPr lang="de-DE" dirty="0"/>
          </a:p>
          <a:p>
            <a:r>
              <a:rPr lang="de-DE" dirty="0"/>
              <a:t>22</a:t>
            </a:r>
          </a:p>
          <a:p>
            <a:r>
              <a:rPr lang="de-DE" dirty="0"/>
              <a:t>Direktive Handlungsanweisungen und grenzüberschreitender Körperkontakt gehören für viele</a:t>
            </a:r>
          </a:p>
          <a:p>
            <a:r>
              <a:rPr lang="de-DE" dirty="0"/>
              <a:t>Kinder zum Kita-Alltag.</a:t>
            </a:r>
          </a:p>
          <a:p>
            <a:r>
              <a:rPr lang="de-DE" dirty="0"/>
              <a:t>Direktive Handlungsanweisungen sind Aufforderungen, die genau so ausgeführt werden müssen wie sie</a:t>
            </a:r>
          </a:p>
          <a:p>
            <a:r>
              <a:rPr lang="de-DE" dirty="0"/>
              <a:t>angeordnet wurden. Sie können dazu dienen, das Kind dazu zu bringen, etwas (auf eine bestimmte Art)</a:t>
            </a:r>
          </a:p>
          <a:p>
            <a:r>
              <a:rPr lang="de-DE" dirty="0"/>
              <a:t>zu tun, oder auch dazu, eine Handlung abzubrechen oder zu unterlassen. Sprachlich sind direktive Hand-</a:t>
            </a:r>
          </a:p>
          <a:p>
            <a:r>
              <a:rPr lang="de-DE" dirty="0" err="1"/>
              <a:t>lungsanweisungen</a:t>
            </a:r>
            <a:r>
              <a:rPr lang="de-DE" dirty="0"/>
              <a:t> z.B. gekennzeichnet durch Imperative, Wiederholungen oder Negation.</a:t>
            </a:r>
          </a:p>
          <a:p>
            <a:endParaRPr lang="de-DE" dirty="0"/>
          </a:p>
          <a:p>
            <a:r>
              <a:rPr lang="de-DE" dirty="0" err="1"/>
              <a:t>örperkontakt</a:t>
            </a:r>
            <a:r>
              <a:rPr lang="de-DE" dirty="0"/>
              <a:t> ist – sofern keine Gefahr im Verzug ist – unangemessen und grenzüberschreitend, wenn</a:t>
            </a:r>
          </a:p>
          <a:p>
            <a:r>
              <a:rPr lang="de-DE" dirty="0"/>
              <a:t>die Fachkraft das Kind z.B. ohne vorherige Ankündigung und Zustimmung des Kindes mit einer groben</a:t>
            </a:r>
          </a:p>
          <a:p>
            <a:r>
              <a:rPr lang="de-DE" dirty="0"/>
              <a:t>oder schnellen Bewegung berührt (z.B. Klammergriff, gestreckte Handfläche); oder bestimmte Körper-</a:t>
            </a:r>
          </a:p>
          <a:p>
            <a:r>
              <a:rPr lang="de-DE" dirty="0"/>
              <a:t>teile des Kindes ohne dessen vorherige Zustimmung berührt, z.B. Gesicht, Haare, Ohren, Hals, Brust,</a:t>
            </a:r>
          </a:p>
          <a:p>
            <a:r>
              <a:rPr lang="de-DE" dirty="0"/>
              <a:t>Bauch, Intimbereich, Po, Innenseite der Oberarme und Beine, Fußsohlen, Achseln, oder das Kind ohne</a:t>
            </a:r>
          </a:p>
          <a:p>
            <a:r>
              <a:rPr lang="de-DE" dirty="0"/>
              <a:t>Ankündigung und Zustimmung des Kindes hochnimmt (anhebt).</a:t>
            </a:r>
          </a:p>
          <a:p>
            <a:r>
              <a:rPr lang="de-DE" dirty="0"/>
              <a:t>Diese nicht angekündigten körperlichen Grenzüberschreitungen ohne Zustimmung des Kindes kommen</a:t>
            </a:r>
          </a:p>
          <a:p>
            <a:r>
              <a:rPr lang="de-DE" dirty="0"/>
              <a:t>in allen Schlüsselsituationen vor: In 22% der Buchsituationen sind sie jeweils fünfmal oder häufiger, in</a:t>
            </a:r>
          </a:p>
          <a:p>
            <a:r>
              <a:rPr lang="de-DE" dirty="0"/>
              <a:t>knapp 30% der Spielsituationen fünfmal oder häufiger und beim Essen in 46% der Situationen fünfmal</a:t>
            </a:r>
          </a:p>
          <a:p>
            <a:r>
              <a:rPr lang="de-DE" dirty="0"/>
              <a:t>oder häufiger zu beobachten</a:t>
            </a:r>
          </a:p>
        </p:txBody>
      </p:sp>
      <p:sp>
        <p:nvSpPr>
          <p:cNvPr id="4" name="Foliennummernplatzhalter 3"/>
          <p:cNvSpPr>
            <a:spLocks noGrp="1"/>
          </p:cNvSpPr>
          <p:nvPr>
            <p:ph type="sldNum" sz="quarter" idx="5"/>
          </p:nvPr>
        </p:nvSpPr>
        <p:spPr/>
        <p:txBody>
          <a:bodyPr/>
          <a:lstStyle/>
          <a:p>
            <a:fld id="{9BC0FCD1-50ED-41C6-8CB8-2FDF24BBC8D1}" type="slidenum">
              <a:rPr lang="de-DE" smtClean="0"/>
              <a:t>36</a:t>
            </a:fld>
            <a:endParaRPr lang="de-DE"/>
          </a:p>
        </p:txBody>
      </p:sp>
    </p:spTree>
    <p:extLst>
      <p:ext uri="{BB962C8B-B14F-4D97-AF65-F5344CB8AC3E}">
        <p14:creationId xmlns:p14="http://schemas.microsoft.com/office/powerpoint/2010/main" val="1615110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 Individuum</a:t>
            </a:r>
          </a:p>
          <a:p>
            <a:r>
              <a:rPr lang="de-DE" dirty="0"/>
              <a:t>2-6: pädagogische Beziehung zwischen Kind und Fachkraft</a:t>
            </a:r>
          </a:p>
          <a:p>
            <a:r>
              <a:rPr lang="de-DE" dirty="0"/>
              <a:t>7: Organisationen</a:t>
            </a:r>
          </a:p>
        </p:txBody>
      </p:sp>
      <p:sp>
        <p:nvSpPr>
          <p:cNvPr id="4" name="Foliennummernplatzhalter 3"/>
          <p:cNvSpPr>
            <a:spLocks noGrp="1"/>
          </p:cNvSpPr>
          <p:nvPr>
            <p:ph type="sldNum" sz="quarter" idx="5"/>
          </p:nvPr>
        </p:nvSpPr>
        <p:spPr/>
        <p:txBody>
          <a:bodyPr/>
          <a:lstStyle/>
          <a:p>
            <a:fld id="{3DA2CA58-6FD8-4ACA-9D1E-EE4A7346A6C8}" type="slidenum">
              <a:rPr lang="en-GB" smtClean="0"/>
              <a:t>43</a:t>
            </a:fld>
            <a:endParaRPr lang="en-GB"/>
          </a:p>
        </p:txBody>
      </p:sp>
    </p:spTree>
    <p:extLst>
      <p:ext uri="{BB962C8B-B14F-4D97-AF65-F5344CB8AC3E}">
        <p14:creationId xmlns:p14="http://schemas.microsoft.com/office/powerpoint/2010/main" val="2393679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BD37D15-4737-499D-A74F-25ABFD176691}" type="slidenum">
              <a:rPr lang="de-DE" smtClean="0"/>
              <a:t>50</a:t>
            </a:fld>
            <a:endParaRPr lang="de-DE"/>
          </a:p>
        </p:txBody>
      </p:sp>
    </p:spTree>
    <p:extLst>
      <p:ext uri="{BB962C8B-B14F-4D97-AF65-F5344CB8AC3E}">
        <p14:creationId xmlns:p14="http://schemas.microsoft.com/office/powerpoint/2010/main" val="247324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Link zum Film: https://www.youtube.com/watch?v=M-XoOq5X2UA</a:t>
            </a:r>
          </a:p>
        </p:txBody>
      </p:sp>
      <p:sp>
        <p:nvSpPr>
          <p:cNvPr id="4" name="Foliennummernplatzhalter 3"/>
          <p:cNvSpPr>
            <a:spLocks noGrp="1"/>
          </p:cNvSpPr>
          <p:nvPr>
            <p:ph type="sldNum" sz="quarter" idx="5"/>
          </p:nvPr>
        </p:nvSpPr>
        <p:spPr/>
        <p:txBody>
          <a:bodyPr/>
          <a:lstStyle/>
          <a:p>
            <a:pPr>
              <a:defRPr/>
            </a:pPr>
            <a:fld id="{96B4FCFF-8737-4A62-962E-5B705F473E53}" type="slidenum">
              <a:rPr lang="de-DE" altLang="de-DE" smtClean="0"/>
              <a:pPr>
                <a:defRPr/>
              </a:pPr>
              <a:t>6</a:t>
            </a:fld>
            <a:endParaRPr lang="de-DE" altLang="de-DE"/>
          </a:p>
        </p:txBody>
      </p:sp>
    </p:spTree>
    <p:extLst>
      <p:ext uri="{BB962C8B-B14F-4D97-AF65-F5344CB8AC3E}">
        <p14:creationId xmlns:p14="http://schemas.microsoft.com/office/powerpoint/2010/main" val="419272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PlaceHolder 1"/>
          <p:cNvSpPr>
            <a:spLocks noGrp="1" noRot="1" noChangeAspect="1"/>
          </p:cNvSpPr>
          <p:nvPr>
            <p:ph type="sldImg"/>
          </p:nvPr>
        </p:nvSpPr>
        <p:spPr>
          <a:xfrm>
            <a:off x="-184150" y="809625"/>
            <a:ext cx="7186613" cy="4043363"/>
          </a:xfrm>
          <a:prstGeom prst="rect">
            <a:avLst/>
          </a:prstGeom>
        </p:spPr>
      </p:sp>
      <p:sp>
        <p:nvSpPr>
          <p:cNvPr id="412" name="PlaceHolder 2"/>
          <p:cNvSpPr>
            <a:spLocks noGrp="1"/>
          </p:cNvSpPr>
          <p:nvPr>
            <p:ph type="body"/>
          </p:nvPr>
        </p:nvSpPr>
        <p:spPr>
          <a:xfrm>
            <a:off x="681632" y="5124922"/>
            <a:ext cx="5453772" cy="4852744"/>
          </a:xfrm>
          <a:prstGeom prst="rect">
            <a:avLst/>
          </a:prstGeom>
        </p:spPr>
        <p:txBody>
          <a:bodyPr lIns="0" tIns="0" rIns="0" bIns="0">
            <a:normAutofit lnSpcReduction="10000"/>
          </a:bodyPr>
          <a:lstStyle/>
          <a:p>
            <a:pPr marL="216000" indent="-214200">
              <a:lnSpc>
                <a:spcPct val="100000"/>
              </a:lnSpc>
            </a:pPr>
            <a:endParaRPr lang="de-DE" sz="2000" b="0" strike="noStrike" spc="-1" dirty="0">
              <a:latin typeface="Arial"/>
            </a:endParaRPr>
          </a:p>
          <a:p>
            <a:pPr marL="216000" indent="-214200">
              <a:lnSpc>
                <a:spcPct val="100000"/>
              </a:lnSpc>
            </a:pPr>
            <a:r>
              <a:rPr lang="de-DE" sz="2000" b="0" strike="noStrike" spc="-1" dirty="0">
                <a:latin typeface="Arial"/>
              </a:rPr>
              <a:t>Bild 1-3: https://www.aktion-mensch.de/dafuer-stehen-wir/kindheit-heute</a:t>
            </a:r>
          </a:p>
          <a:p>
            <a:pPr marL="216000" indent="-214200">
              <a:lnSpc>
                <a:spcPct val="100000"/>
              </a:lnSpc>
            </a:pPr>
            <a:r>
              <a:rPr lang="de-DE" sz="2000" b="0" strike="noStrike" spc="-1" dirty="0">
                <a:latin typeface="Arial"/>
              </a:rPr>
              <a:t>Bild 4: https://merton-magazin.de/kindheit-20-wo-und-wie-kinder-heute-lernen</a:t>
            </a:r>
          </a:p>
          <a:p>
            <a:pPr marL="216000" indent="-214200">
              <a:lnSpc>
                <a:spcPct val="100000"/>
              </a:lnSpc>
            </a:pPr>
            <a:r>
              <a:rPr lang="de-DE" sz="2000" b="0" strike="noStrike" spc="-1" dirty="0">
                <a:latin typeface="Arial"/>
              </a:rPr>
              <a:t>Bild 5: https://www.savethechildren.de/informieren/themen/kinderrechte/childhood-index/</a:t>
            </a:r>
          </a:p>
          <a:p>
            <a:pPr marL="216000" indent="-214200">
              <a:lnSpc>
                <a:spcPct val="100000"/>
              </a:lnSpc>
            </a:pPr>
            <a:endParaRPr lang="de-DE" sz="2000" b="0" strike="noStrike" spc="-1" dirty="0">
              <a:latin typeface="Arial"/>
            </a:endParaRPr>
          </a:p>
          <a:p>
            <a:pPr marL="216000" indent="-214200">
              <a:lnSpc>
                <a:spcPct val="100000"/>
              </a:lnSpc>
            </a:pPr>
            <a:endParaRPr lang="de-DE" sz="2000" b="0" strike="noStrike" spc="-1" dirty="0">
              <a:latin typeface="Arial"/>
            </a:endParaRPr>
          </a:p>
          <a:p>
            <a:pPr marL="216000" indent="-214200">
              <a:lnSpc>
                <a:spcPct val="100000"/>
              </a:lnSpc>
            </a:pPr>
            <a:endParaRPr lang="de-DE" sz="2000" b="0" strike="noStrike" spc="-1" dirty="0">
              <a:latin typeface="Arial"/>
            </a:endParaRPr>
          </a:p>
          <a:p>
            <a:pPr marL="216000" indent="-214200">
              <a:lnSpc>
                <a:spcPct val="100000"/>
              </a:lnSpc>
            </a:pPr>
            <a:r>
              <a:rPr lang="de-DE" sz="2000" b="0" strike="noStrike" spc="-1" dirty="0">
                <a:latin typeface="Arial"/>
              </a:rPr>
              <a:t>Stichworte heutiger Kindheit(en): Digitalität, soziale Medien, Kinder als </a:t>
            </a:r>
            <a:r>
              <a:rPr lang="de-DE" sz="2000" b="0" strike="noStrike" spc="-1" dirty="0" err="1">
                <a:latin typeface="Arial"/>
              </a:rPr>
              <a:t>Forscher:innen</a:t>
            </a:r>
            <a:r>
              <a:rPr lang="de-DE" sz="2000" b="0" strike="noStrike" spc="-1" dirty="0">
                <a:latin typeface="Arial"/>
              </a:rPr>
              <a:t>, Konstrukteure ihrer Lebenswelt, Inklusion, Diskriminierungen (Rassismus, Ableismus, Adultismus, …), Flucht und Migration, Globalität</a:t>
            </a:r>
          </a:p>
        </p:txBody>
      </p:sp>
      <p:sp>
        <p:nvSpPr>
          <p:cNvPr id="413" name="CustomShape 3"/>
          <p:cNvSpPr/>
          <p:nvPr/>
        </p:nvSpPr>
        <p:spPr>
          <a:xfrm>
            <a:off x="3863178" y="10248282"/>
            <a:ext cx="2953142" cy="5373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1C1CC47-A863-4614-83A1-9F8A127471E7}" type="slidenum">
              <a:rPr lang="de-DE" sz="1200" b="0" strike="noStrike" spc="-1">
                <a:solidFill>
                  <a:srgbClr val="000000"/>
                </a:solidFill>
                <a:latin typeface="Times New Roman"/>
                <a:ea typeface="+mn-ea"/>
              </a:rPr>
              <a:t>7</a:t>
            </a:fld>
            <a:endParaRPr lang="de-DE" sz="12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41D635D-99CA-42DF-931D-CAA72157D0E9}" type="slidenum">
              <a:rPr lang="de-DE" smtClean="0"/>
              <a:t>9</a:t>
            </a:fld>
            <a:endParaRPr lang="de-DE"/>
          </a:p>
        </p:txBody>
      </p:sp>
    </p:spTree>
    <p:extLst>
      <p:ext uri="{BB962C8B-B14F-4D97-AF65-F5344CB8AC3E}">
        <p14:creationId xmlns:p14="http://schemas.microsoft.com/office/powerpoint/2010/main" val="468307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857250" lvl="1" indent="-457200"/>
            <a:r>
              <a:rPr lang="de-DE" dirty="0"/>
              <a:t>Lehrkräfte, Richter*innen, Mediziner*innen/ Gesundheitswesen und auch </a:t>
            </a:r>
            <a:r>
              <a:rPr lang="de-DE" dirty="0" err="1"/>
              <a:t>Pädagog</a:t>
            </a:r>
            <a:r>
              <a:rPr lang="de-DE" dirty="0"/>
              <a:t>*innen</a:t>
            </a:r>
          </a:p>
          <a:p>
            <a:endParaRPr lang="de-DE" dirty="0"/>
          </a:p>
        </p:txBody>
      </p:sp>
      <p:sp>
        <p:nvSpPr>
          <p:cNvPr id="4" name="Foliennummernplatzhalter 3"/>
          <p:cNvSpPr>
            <a:spLocks noGrp="1"/>
          </p:cNvSpPr>
          <p:nvPr>
            <p:ph type="sldNum" sz="quarter" idx="5"/>
          </p:nvPr>
        </p:nvSpPr>
        <p:spPr/>
        <p:txBody>
          <a:bodyPr/>
          <a:lstStyle/>
          <a:p>
            <a:fld id="{4EA59810-DA3A-4621-84A1-DD588CE92D8F}" type="slidenum">
              <a:rPr lang="de-DE" smtClean="0"/>
              <a:t>10</a:t>
            </a:fld>
            <a:endParaRPr lang="de-DE"/>
          </a:p>
        </p:txBody>
      </p:sp>
    </p:spTree>
    <p:extLst>
      <p:ext uri="{BB962C8B-B14F-4D97-AF65-F5344CB8AC3E}">
        <p14:creationId xmlns:p14="http://schemas.microsoft.com/office/powerpoint/2010/main" val="4150533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41D635D-99CA-42DF-931D-CAA72157D0E9}" type="slidenum">
              <a:rPr lang="de-DE" smtClean="0"/>
              <a:t>13</a:t>
            </a:fld>
            <a:endParaRPr lang="de-DE"/>
          </a:p>
        </p:txBody>
      </p:sp>
    </p:spTree>
    <p:extLst>
      <p:ext uri="{BB962C8B-B14F-4D97-AF65-F5344CB8AC3E}">
        <p14:creationId xmlns:p14="http://schemas.microsoft.com/office/powerpoint/2010/main" val="1979752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840" indent="-228600">
              <a:lnSpc>
                <a:spcPct val="90000"/>
              </a:lnSpc>
              <a:spcAft>
                <a:spcPts val="600"/>
              </a:spcAft>
              <a:buClr>
                <a:srgbClr val="000000"/>
              </a:buClr>
              <a:buFont typeface="Arial" panose="020B0604020202020204" pitchFamily="34" charset="0"/>
              <a:buChar char="•"/>
            </a:pPr>
            <a:r>
              <a:rPr lang="en-US" sz="1400" spc="-1" dirty="0"/>
              <a:t>Schutz </a:t>
            </a:r>
            <a:r>
              <a:rPr lang="en-US" sz="1400" spc="-1" dirty="0" err="1"/>
              <a:t>vor</a:t>
            </a:r>
            <a:r>
              <a:rPr lang="en-US" sz="1400" spc="-1" dirty="0"/>
              <a:t> </a:t>
            </a:r>
            <a:r>
              <a:rPr lang="en-US" sz="1400" spc="-1" dirty="0" err="1"/>
              <a:t>Diskriminierung</a:t>
            </a:r>
            <a:endParaRPr lang="en-US" sz="1400" spc="-1" dirty="0"/>
          </a:p>
          <a:p>
            <a:pPr marL="285840" indent="-228600">
              <a:lnSpc>
                <a:spcPct val="90000"/>
              </a:lnSpc>
              <a:spcAft>
                <a:spcPts val="600"/>
              </a:spcAft>
              <a:buClr>
                <a:srgbClr val="000000"/>
              </a:buClr>
              <a:buFont typeface="Arial" panose="020B0604020202020204" pitchFamily="34" charset="0"/>
              <a:buChar char="•"/>
            </a:pPr>
            <a:r>
              <a:rPr lang="en-US" sz="1400" spc="-1" dirty="0"/>
              <a:t>Schutz in </a:t>
            </a:r>
            <a:r>
              <a:rPr lang="en-US" sz="1400" spc="-1" dirty="0" err="1"/>
              <a:t>Notsituationen</a:t>
            </a:r>
            <a:endParaRPr lang="en-US" sz="1400" spc="-1" dirty="0"/>
          </a:p>
          <a:p>
            <a:pPr marL="285840" indent="-228600">
              <a:lnSpc>
                <a:spcPct val="90000"/>
              </a:lnSpc>
              <a:spcAft>
                <a:spcPts val="600"/>
              </a:spcAft>
              <a:buClr>
                <a:srgbClr val="000000"/>
              </a:buClr>
              <a:buFont typeface="Arial" panose="020B0604020202020204" pitchFamily="34" charset="0"/>
              <a:buChar char="•"/>
            </a:pPr>
            <a:r>
              <a:rPr lang="en-US" sz="1400" spc="-1" dirty="0" err="1"/>
              <a:t>Recht</a:t>
            </a:r>
            <a:r>
              <a:rPr lang="en-US" sz="1400" spc="-1" dirty="0"/>
              <a:t> auf </a:t>
            </a:r>
            <a:r>
              <a:rPr lang="en-US" sz="1400" spc="-1" dirty="0" err="1"/>
              <a:t>Bildung</a:t>
            </a:r>
            <a:endParaRPr lang="en-US" sz="1400" spc="-1" dirty="0"/>
          </a:p>
          <a:p>
            <a:pPr marL="285840" indent="-228600">
              <a:lnSpc>
                <a:spcPct val="90000"/>
              </a:lnSpc>
              <a:spcAft>
                <a:spcPts val="600"/>
              </a:spcAft>
              <a:buClr>
                <a:srgbClr val="000000"/>
              </a:buClr>
              <a:buFont typeface="Arial" panose="020B0604020202020204" pitchFamily="34" charset="0"/>
              <a:buChar char="•"/>
            </a:pPr>
            <a:r>
              <a:rPr lang="en-US" sz="1400" spc="-1" dirty="0" err="1"/>
              <a:t>Gelegenheit</a:t>
            </a:r>
            <a:r>
              <a:rPr lang="en-US" sz="1400" spc="-1" dirty="0"/>
              <a:t> </a:t>
            </a:r>
            <a:r>
              <a:rPr lang="en-US" sz="1400" spc="-1" dirty="0" err="1"/>
              <a:t>zum</a:t>
            </a:r>
            <a:r>
              <a:rPr lang="en-US" sz="1400" spc="-1" dirty="0"/>
              <a:t> Spiel</a:t>
            </a:r>
          </a:p>
          <a:p>
            <a:pPr marL="285840" indent="-228600">
              <a:lnSpc>
                <a:spcPct val="90000"/>
              </a:lnSpc>
              <a:spcAft>
                <a:spcPts val="600"/>
              </a:spcAft>
              <a:buClr>
                <a:srgbClr val="000000"/>
              </a:buClr>
              <a:buFont typeface="Arial" panose="020B0604020202020204" pitchFamily="34" charset="0"/>
              <a:buChar char="•"/>
            </a:pPr>
            <a:r>
              <a:rPr lang="en-US" sz="1400" spc="-1" dirty="0" err="1"/>
              <a:t>Recht</a:t>
            </a:r>
            <a:r>
              <a:rPr lang="en-US" sz="1400" spc="-1" dirty="0"/>
              <a:t> auf </a:t>
            </a:r>
            <a:r>
              <a:rPr lang="en-US" sz="1400" spc="-1" dirty="0" err="1"/>
              <a:t>einen</a:t>
            </a:r>
            <a:r>
              <a:rPr lang="en-US" sz="1400" spc="-1" dirty="0"/>
              <a:t> </a:t>
            </a:r>
            <a:r>
              <a:rPr lang="en-US" sz="1400" spc="-1" dirty="0" err="1"/>
              <a:t>Namen</a:t>
            </a:r>
            <a:r>
              <a:rPr lang="en-US" sz="1400" spc="-1" dirty="0"/>
              <a:t> und </a:t>
            </a:r>
            <a:r>
              <a:rPr lang="en-US" sz="1400" spc="-1" dirty="0" err="1"/>
              <a:t>eine</a:t>
            </a:r>
            <a:r>
              <a:rPr lang="en-US" sz="1400" spc="-1" dirty="0"/>
              <a:t> </a:t>
            </a:r>
            <a:r>
              <a:rPr lang="en-US" sz="1400" spc="-1" dirty="0" err="1"/>
              <a:t>Staatsangehörigkeit</a:t>
            </a:r>
            <a:endParaRPr lang="en-US" sz="1400" spc="-1" dirty="0"/>
          </a:p>
          <a:p>
            <a:pPr marL="285840" indent="-228600">
              <a:lnSpc>
                <a:spcPct val="90000"/>
              </a:lnSpc>
              <a:spcAft>
                <a:spcPts val="600"/>
              </a:spcAft>
              <a:buClr>
                <a:srgbClr val="000000"/>
              </a:buClr>
              <a:buFont typeface="Arial" panose="020B0604020202020204" pitchFamily="34" charset="0"/>
              <a:buChar char="•"/>
            </a:pPr>
            <a:r>
              <a:rPr lang="en-US" sz="1400" spc="-1" dirty="0" err="1"/>
              <a:t>Recht</a:t>
            </a:r>
            <a:r>
              <a:rPr lang="en-US" sz="1400" spc="-1" dirty="0"/>
              <a:t> auf </a:t>
            </a:r>
            <a:r>
              <a:rPr lang="en-US" sz="1400" spc="-1" dirty="0" err="1"/>
              <a:t>besonderen</a:t>
            </a:r>
            <a:r>
              <a:rPr lang="en-US" sz="1400" spc="-1" dirty="0"/>
              <a:t> Schutz und </a:t>
            </a:r>
            <a:r>
              <a:rPr lang="en-US" sz="1400" spc="-1" dirty="0" err="1"/>
              <a:t>Förderung</a:t>
            </a:r>
            <a:r>
              <a:rPr lang="en-US" sz="1400" spc="-1" dirty="0"/>
              <a:t> </a:t>
            </a:r>
            <a:r>
              <a:rPr lang="en-US" sz="1400" spc="-1" dirty="0" err="1"/>
              <a:t>bei</a:t>
            </a:r>
            <a:r>
              <a:rPr lang="en-US" sz="1400" spc="-1" dirty="0"/>
              <a:t> </a:t>
            </a:r>
            <a:r>
              <a:rPr lang="en-US" sz="1400" spc="-1" dirty="0" err="1"/>
              <a:t>Behinderung</a:t>
            </a:r>
            <a:endParaRPr lang="en-US" sz="1600" spc="-1" dirty="0"/>
          </a:p>
          <a:p>
            <a:pPr indent="-228600">
              <a:lnSpc>
                <a:spcPct val="90000"/>
              </a:lnSpc>
              <a:spcAft>
                <a:spcPts val="600"/>
              </a:spcAft>
              <a:buFont typeface="Arial" panose="020B0604020202020204" pitchFamily="34" charset="0"/>
              <a:buChar char="•"/>
            </a:pPr>
            <a:endParaRPr lang="en-US" sz="1600" spc="-1" dirty="0"/>
          </a:p>
          <a:p>
            <a:pPr marL="743040" lvl="1" indent="-228600">
              <a:lnSpc>
                <a:spcPct val="90000"/>
              </a:lnSpc>
              <a:spcAft>
                <a:spcPts val="600"/>
              </a:spcAft>
              <a:buClr>
                <a:srgbClr val="000000"/>
              </a:buClr>
              <a:buFont typeface="Arial" panose="020B0604020202020204" pitchFamily="34" charset="0"/>
              <a:buChar char="•"/>
            </a:pPr>
            <a:r>
              <a:rPr lang="en-US" sz="1600" spc="-1" dirty="0"/>
              <a:t>die </a:t>
            </a:r>
            <a:r>
              <a:rPr lang="en-US" sz="1600" spc="-1" dirty="0" err="1"/>
              <a:t>Deklaration</a:t>
            </a:r>
            <a:r>
              <a:rPr lang="en-US" sz="1600" spc="-1" dirty="0"/>
              <a:t> </a:t>
            </a:r>
            <a:r>
              <a:rPr lang="en-US" sz="1600" spc="-1" dirty="0" err="1"/>
              <a:t>galt</a:t>
            </a:r>
            <a:r>
              <a:rPr lang="en-US" sz="1600" spc="-1" dirty="0"/>
              <a:t> für </a:t>
            </a:r>
            <a:r>
              <a:rPr lang="en-US" sz="1600" b="1" spc="-1" dirty="0"/>
              <a:t>alle</a:t>
            </a:r>
            <a:r>
              <a:rPr lang="en-US" sz="1600" spc="-1" dirty="0"/>
              <a:t> Kinder, </a:t>
            </a:r>
            <a:r>
              <a:rPr lang="en-US" sz="1600" spc="-1" dirty="0" err="1"/>
              <a:t>gleich</a:t>
            </a:r>
            <a:r>
              <a:rPr lang="en-US" sz="1600" spc="-1" dirty="0"/>
              <a:t> </a:t>
            </a:r>
            <a:r>
              <a:rPr lang="en-US" sz="1600" spc="-1" dirty="0" err="1"/>
              <a:t>welcher</a:t>
            </a:r>
            <a:r>
              <a:rPr lang="en-US" sz="1600" spc="-1" dirty="0"/>
              <a:t> </a:t>
            </a:r>
            <a:r>
              <a:rPr lang="en-US" sz="1600" spc="-1" dirty="0" err="1"/>
              <a:t>Herkunft</a:t>
            </a:r>
            <a:endParaRPr lang="en-US" sz="1600" spc="-1" dirty="0"/>
          </a:p>
          <a:p>
            <a:pPr marL="743040" lvl="1" indent="-228600">
              <a:lnSpc>
                <a:spcPct val="90000"/>
              </a:lnSpc>
              <a:spcAft>
                <a:spcPts val="600"/>
              </a:spcAft>
              <a:buClr>
                <a:srgbClr val="000000"/>
              </a:buClr>
              <a:buFont typeface="Arial" panose="020B0604020202020204" pitchFamily="34" charset="0"/>
              <a:buChar char="•"/>
            </a:pPr>
            <a:r>
              <a:rPr lang="en-US" sz="1600" b="1" spc="-1" dirty="0"/>
              <a:t>Kinder </a:t>
            </a:r>
            <a:r>
              <a:rPr lang="en-US" sz="1600" b="1" spc="-1" dirty="0" err="1"/>
              <a:t>werden</a:t>
            </a:r>
            <a:r>
              <a:rPr lang="en-US" sz="1600" b="1" spc="-1" dirty="0"/>
              <a:t> auf </a:t>
            </a:r>
            <a:r>
              <a:rPr lang="en-US" sz="1600" b="1" spc="-1" dirty="0" err="1"/>
              <a:t>internationaler</a:t>
            </a:r>
            <a:r>
              <a:rPr lang="en-US" sz="1600" b="1" spc="-1" dirty="0"/>
              <a:t> Ebene </a:t>
            </a:r>
            <a:r>
              <a:rPr lang="en-US" sz="1600" b="1" spc="-1" dirty="0" err="1"/>
              <a:t>als</a:t>
            </a:r>
            <a:r>
              <a:rPr lang="en-US" sz="1600" b="1" spc="-1" dirty="0"/>
              <a:t> </a:t>
            </a:r>
            <a:r>
              <a:rPr lang="en-US" sz="1600" b="1" spc="-1" dirty="0" err="1"/>
              <a:t>Rechtsträger</a:t>
            </a:r>
            <a:r>
              <a:rPr lang="en-US" sz="1600" b="1" spc="-1" dirty="0"/>
              <a:t> </a:t>
            </a:r>
            <a:r>
              <a:rPr lang="en-US" sz="1600" b="1" spc="-1" dirty="0" err="1"/>
              <a:t>betrachtet</a:t>
            </a:r>
            <a:endParaRPr lang="en-US" sz="1600" spc="-1" dirty="0"/>
          </a:p>
          <a:p>
            <a:pPr marL="743040" lvl="1" indent="-228600">
              <a:lnSpc>
                <a:spcPct val="90000"/>
              </a:lnSpc>
              <a:spcAft>
                <a:spcPts val="600"/>
              </a:spcAft>
              <a:buClr>
                <a:srgbClr val="000000"/>
              </a:buClr>
              <a:buFont typeface="Arial" panose="020B0604020202020204" pitchFamily="34" charset="0"/>
              <a:buChar char="•"/>
            </a:pPr>
            <a:r>
              <a:rPr lang="en-US" sz="1600" spc="-1" dirty="0" err="1"/>
              <a:t>Begriff</a:t>
            </a:r>
            <a:r>
              <a:rPr lang="en-US" sz="1600" spc="-1" dirty="0"/>
              <a:t> „</a:t>
            </a:r>
            <a:r>
              <a:rPr lang="en-US" sz="1600" b="1" spc="-1" dirty="0" err="1"/>
              <a:t>Kindeswohl</a:t>
            </a:r>
            <a:r>
              <a:rPr lang="en-US" sz="1600" b="1" spc="-1" dirty="0"/>
              <a:t>“</a:t>
            </a:r>
            <a:r>
              <a:rPr lang="en-US" sz="1600" spc="-1" dirty="0"/>
              <a:t> </a:t>
            </a:r>
            <a:r>
              <a:rPr lang="en-US" sz="1600" spc="-1" dirty="0" err="1"/>
              <a:t>wird</a:t>
            </a:r>
            <a:r>
              <a:rPr lang="en-US" sz="1600" spc="-1" dirty="0"/>
              <a:t> </a:t>
            </a:r>
            <a:r>
              <a:rPr lang="en-US" sz="1600" spc="-1" dirty="0" err="1"/>
              <a:t>eingeführt</a:t>
            </a:r>
            <a:endParaRPr lang="en-US" sz="1600" spc="-1" dirty="0"/>
          </a:p>
          <a:p>
            <a:endParaRPr lang="de-DE" dirty="0"/>
          </a:p>
        </p:txBody>
      </p:sp>
      <p:sp>
        <p:nvSpPr>
          <p:cNvPr id="4" name="Foliennummernplatzhalter 3"/>
          <p:cNvSpPr>
            <a:spLocks noGrp="1"/>
          </p:cNvSpPr>
          <p:nvPr>
            <p:ph type="sldNum" sz="quarter" idx="5"/>
          </p:nvPr>
        </p:nvSpPr>
        <p:spPr/>
        <p:txBody>
          <a:bodyPr/>
          <a:lstStyle/>
          <a:p>
            <a:fld id="{D41D635D-99CA-42DF-931D-CAA72157D0E9}" type="slidenum">
              <a:rPr lang="de-DE" smtClean="0"/>
              <a:t>14</a:t>
            </a:fld>
            <a:endParaRPr lang="de-DE"/>
          </a:p>
        </p:txBody>
      </p:sp>
    </p:spTree>
    <p:extLst>
      <p:ext uri="{BB962C8B-B14F-4D97-AF65-F5344CB8AC3E}">
        <p14:creationId xmlns:p14="http://schemas.microsoft.com/office/powerpoint/2010/main" val="869116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41D635D-99CA-42DF-931D-CAA72157D0E9}" type="slidenum">
              <a:rPr lang="de-DE" smtClean="0"/>
              <a:t>15</a:t>
            </a:fld>
            <a:endParaRPr lang="de-DE"/>
          </a:p>
        </p:txBody>
      </p:sp>
    </p:spTree>
    <p:extLst>
      <p:ext uri="{BB962C8B-B14F-4D97-AF65-F5344CB8AC3E}">
        <p14:creationId xmlns:p14="http://schemas.microsoft.com/office/powerpoint/2010/main" val="3988493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UNICEF Österreich</a:t>
            </a:r>
          </a:p>
          <a:p>
            <a:endParaRPr lang="de-DE" dirty="0"/>
          </a:p>
          <a:p>
            <a:r>
              <a:rPr lang="de-DE" dirty="0"/>
              <a:t>Artikel 1: Definition Kind</a:t>
            </a:r>
          </a:p>
          <a:p>
            <a:r>
              <a:rPr lang="de-DE" dirty="0"/>
              <a:t>Art.2: Nicht-Diskriminierung/Gleichheit</a:t>
            </a:r>
          </a:p>
          <a:p>
            <a:r>
              <a:rPr lang="de-DE" dirty="0"/>
              <a:t>12 und 13: Recht auf eine Meinung, Mitbestimmung</a:t>
            </a:r>
          </a:p>
          <a:p>
            <a:r>
              <a:rPr lang="de-DE" dirty="0"/>
              <a:t>18: Verantwortung der Eltern in der kindlichen Fürsorge</a:t>
            </a:r>
          </a:p>
          <a:p>
            <a:r>
              <a:rPr lang="de-DE" dirty="0"/>
              <a:t>22 und 23: besonders vulnerable Gruppen: geflüchtete Kinder und Kinder mit Behinderung</a:t>
            </a:r>
          </a:p>
          <a:p>
            <a:r>
              <a:rPr lang="de-DE" dirty="0"/>
              <a:t>24: recht auf Gesundheit</a:t>
            </a:r>
          </a:p>
          <a:p>
            <a:r>
              <a:rPr lang="de-DE" dirty="0"/>
              <a:t>28 und 29: Recht auf Bildung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31: Recht Spiel und Freizeit</a:t>
            </a:r>
          </a:p>
          <a:p>
            <a:r>
              <a:rPr lang="de-DE" dirty="0"/>
              <a:t>19: Schutz vor Gewalt und 34: Recht auf Schutz vor sexuellem Missbrauch</a:t>
            </a:r>
          </a:p>
          <a:p>
            <a:endParaRPr lang="de-DE" dirty="0"/>
          </a:p>
        </p:txBody>
      </p:sp>
      <p:sp>
        <p:nvSpPr>
          <p:cNvPr id="4" name="Foliennummernplatzhalter 3"/>
          <p:cNvSpPr>
            <a:spLocks noGrp="1"/>
          </p:cNvSpPr>
          <p:nvPr>
            <p:ph type="sldNum" sz="quarter" idx="5"/>
          </p:nvPr>
        </p:nvSpPr>
        <p:spPr/>
        <p:txBody>
          <a:bodyPr/>
          <a:lstStyle/>
          <a:p>
            <a:fld id="{9BC0FCD1-50ED-41C6-8CB8-2FDF24BBC8D1}" type="slidenum">
              <a:rPr lang="de-DE" smtClean="0"/>
              <a:t>16</a:t>
            </a:fld>
            <a:endParaRPr lang="de-DE"/>
          </a:p>
        </p:txBody>
      </p:sp>
    </p:spTree>
    <p:extLst>
      <p:ext uri="{BB962C8B-B14F-4D97-AF65-F5344CB8AC3E}">
        <p14:creationId xmlns:p14="http://schemas.microsoft.com/office/powerpoint/2010/main" val="1966813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52DAF-2D1D-B63D-E778-6566FA8A6F6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DE"/>
          </a:p>
        </p:txBody>
      </p:sp>
      <p:sp>
        <p:nvSpPr>
          <p:cNvPr id="3" name="Subtitle 2">
            <a:extLst>
              <a:ext uri="{FF2B5EF4-FFF2-40B4-BE49-F238E27FC236}">
                <a16:creationId xmlns:a16="http://schemas.microsoft.com/office/drawing/2014/main" id="{9465454F-743D-A225-5D72-3241113AB5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DE"/>
          </a:p>
        </p:txBody>
      </p:sp>
      <p:sp>
        <p:nvSpPr>
          <p:cNvPr id="4" name="Date Placeholder 3">
            <a:extLst>
              <a:ext uri="{FF2B5EF4-FFF2-40B4-BE49-F238E27FC236}">
                <a16:creationId xmlns:a16="http://schemas.microsoft.com/office/drawing/2014/main" id="{0704CFDE-B0EE-8E0D-3179-5B61CE028D36}"/>
              </a:ext>
            </a:extLst>
          </p:cNvPr>
          <p:cNvSpPr>
            <a:spLocks noGrp="1"/>
          </p:cNvSpPr>
          <p:nvPr>
            <p:ph type="dt" sz="half" idx="10"/>
          </p:nvPr>
        </p:nvSpPr>
        <p:spPr/>
        <p:txBody>
          <a:bodyPr/>
          <a:lstStyle/>
          <a:p>
            <a:fld id="{36A49713-AB08-4B48-A31F-96B1B4A4F03E}" type="datetime1">
              <a:rPr lang="de-DE" smtClean="0"/>
              <a:t>10.06.2024</a:t>
            </a:fld>
            <a:endParaRPr lang="en-DE"/>
          </a:p>
        </p:txBody>
      </p:sp>
      <p:sp>
        <p:nvSpPr>
          <p:cNvPr id="5" name="Footer Placeholder 4">
            <a:extLst>
              <a:ext uri="{FF2B5EF4-FFF2-40B4-BE49-F238E27FC236}">
                <a16:creationId xmlns:a16="http://schemas.microsoft.com/office/drawing/2014/main" id="{7F3E2DD4-D9AB-9FC4-C151-4A2B3EBEB544}"/>
              </a:ext>
            </a:extLst>
          </p:cNvPr>
          <p:cNvSpPr>
            <a:spLocks noGrp="1"/>
          </p:cNvSpPr>
          <p:nvPr>
            <p:ph type="ftr" sz="quarter" idx="11"/>
          </p:nvPr>
        </p:nvSpPr>
        <p:spPr/>
        <p:txBody>
          <a:bodyPr/>
          <a:lstStyle/>
          <a:p>
            <a:r>
              <a:rPr lang="de-DE"/>
              <a:t>Prof. Dr. Katharina Gerarts</a:t>
            </a:r>
            <a:endParaRPr lang="en-DE"/>
          </a:p>
        </p:txBody>
      </p:sp>
      <p:sp>
        <p:nvSpPr>
          <p:cNvPr id="6" name="Slide Number Placeholder 5">
            <a:extLst>
              <a:ext uri="{FF2B5EF4-FFF2-40B4-BE49-F238E27FC236}">
                <a16:creationId xmlns:a16="http://schemas.microsoft.com/office/drawing/2014/main" id="{4E2110CA-875F-E810-9032-0D1936BC7112}"/>
              </a:ext>
            </a:extLst>
          </p:cNvPr>
          <p:cNvSpPr>
            <a:spLocks noGrp="1"/>
          </p:cNvSpPr>
          <p:nvPr>
            <p:ph type="sldNum" sz="quarter" idx="12"/>
          </p:nvPr>
        </p:nvSpPr>
        <p:spPr/>
        <p:txBody>
          <a:bodyPr/>
          <a:lstStyle/>
          <a:p>
            <a:fld id="{980900C9-5012-1C45-ABAA-7BDC56E57BCB}" type="slidenum">
              <a:rPr lang="en-DE" smtClean="0"/>
              <a:t>‹Nr.›</a:t>
            </a:fld>
            <a:endParaRPr lang="en-DE"/>
          </a:p>
        </p:txBody>
      </p:sp>
    </p:spTree>
    <p:extLst>
      <p:ext uri="{BB962C8B-B14F-4D97-AF65-F5344CB8AC3E}">
        <p14:creationId xmlns:p14="http://schemas.microsoft.com/office/powerpoint/2010/main" val="59142833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D9CFF-E271-0BB1-C6D0-14ABC0919B2D}"/>
              </a:ext>
            </a:extLst>
          </p:cNvPr>
          <p:cNvSpPr>
            <a:spLocks noGrp="1"/>
          </p:cNvSpPr>
          <p:nvPr>
            <p:ph type="title"/>
          </p:nvPr>
        </p:nvSpPr>
        <p:spPr/>
        <p:txBody>
          <a:bodyPr/>
          <a:lstStyle/>
          <a:p>
            <a:r>
              <a:rPr lang="de-DE"/>
              <a:t>Mastertitelformat bearbeiten</a:t>
            </a:r>
            <a:endParaRPr lang="en-DE"/>
          </a:p>
        </p:txBody>
      </p:sp>
      <p:sp>
        <p:nvSpPr>
          <p:cNvPr id="3" name="Vertical Text Placeholder 2">
            <a:extLst>
              <a:ext uri="{FF2B5EF4-FFF2-40B4-BE49-F238E27FC236}">
                <a16:creationId xmlns:a16="http://schemas.microsoft.com/office/drawing/2014/main" id="{3C12F7BB-CCA8-C0EC-1FDD-E26F2922220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e Placeholder 3">
            <a:extLst>
              <a:ext uri="{FF2B5EF4-FFF2-40B4-BE49-F238E27FC236}">
                <a16:creationId xmlns:a16="http://schemas.microsoft.com/office/drawing/2014/main" id="{50A83A6F-A610-D6E5-8FBC-CA00D1D25640}"/>
              </a:ext>
            </a:extLst>
          </p:cNvPr>
          <p:cNvSpPr>
            <a:spLocks noGrp="1"/>
          </p:cNvSpPr>
          <p:nvPr>
            <p:ph type="dt" sz="half" idx="10"/>
          </p:nvPr>
        </p:nvSpPr>
        <p:spPr/>
        <p:txBody>
          <a:bodyPr/>
          <a:lstStyle/>
          <a:p>
            <a:fld id="{1A5095B2-8144-4B48-A2BA-E68242EFA38E}" type="datetime1">
              <a:rPr lang="de-DE" smtClean="0"/>
              <a:t>10.06.2024</a:t>
            </a:fld>
            <a:endParaRPr lang="en-DE"/>
          </a:p>
        </p:txBody>
      </p:sp>
      <p:sp>
        <p:nvSpPr>
          <p:cNvPr id="5" name="Footer Placeholder 4">
            <a:extLst>
              <a:ext uri="{FF2B5EF4-FFF2-40B4-BE49-F238E27FC236}">
                <a16:creationId xmlns:a16="http://schemas.microsoft.com/office/drawing/2014/main" id="{68D8E116-B6FD-A356-4B69-D8251C60133D}"/>
              </a:ext>
            </a:extLst>
          </p:cNvPr>
          <p:cNvSpPr>
            <a:spLocks noGrp="1"/>
          </p:cNvSpPr>
          <p:nvPr>
            <p:ph type="ftr" sz="quarter" idx="11"/>
          </p:nvPr>
        </p:nvSpPr>
        <p:spPr/>
        <p:txBody>
          <a:bodyPr/>
          <a:lstStyle/>
          <a:p>
            <a:r>
              <a:rPr lang="de-DE"/>
              <a:t>Prof. Dr. Katharina Gerarts</a:t>
            </a:r>
            <a:endParaRPr lang="en-DE"/>
          </a:p>
        </p:txBody>
      </p:sp>
      <p:sp>
        <p:nvSpPr>
          <p:cNvPr id="6" name="Slide Number Placeholder 5">
            <a:extLst>
              <a:ext uri="{FF2B5EF4-FFF2-40B4-BE49-F238E27FC236}">
                <a16:creationId xmlns:a16="http://schemas.microsoft.com/office/drawing/2014/main" id="{EE6BB6DF-A77D-83DA-85D9-F976B672C0D5}"/>
              </a:ext>
            </a:extLst>
          </p:cNvPr>
          <p:cNvSpPr>
            <a:spLocks noGrp="1"/>
          </p:cNvSpPr>
          <p:nvPr>
            <p:ph type="sldNum" sz="quarter" idx="12"/>
          </p:nvPr>
        </p:nvSpPr>
        <p:spPr/>
        <p:txBody>
          <a:bodyPr/>
          <a:lstStyle/>
          <a:p>
            <a:fld id="{980900C9-5012-1C45-ABAA-7BDC56E57BCB}" type="slidenum">
              <a:rPr lang="en-DE" smtClean="0"/>
              <a:t>‹Nr.›</a:t>
            </a:fld>
            <a:endParaRPr lang="en-DE"/>
          </a:p>
        </p:txBody>
      </p:sp>
    </p:spTree>
    <p:extLst>
      <p:ext uri="{BB962C8B-B14F-4D97-AF65-F5344CB8AC3E}">
        <p14:creationId xmlns:p14="http://schemas.microsoft.com/office/powerpoint/2010/main" val="286389473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AA40AE-E188-6F36-94DE-DB09156E845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DE"/>
          </a:p>
        </p:txBody>
      </p:sp>
      <p:sp>
        <p:nvSpPr>
          <p:cNvPr id="3" name="Vertical Text Placeholder 2">
            <a:extLst>
              <a:ext uri="{FF2B5EF4-FFF2-40B4-BE49-F238E27FC236}">
                <a16:creationId xmlns:a16="http://schemas.microsoft.com/office/drawing/2014/main" id="{389EC5C1-C3A5-16FF-21FE-7FD5BE96290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e Placeholder 3">
            <a:extLst>
              <a:ext uri="{FF2B5EF4-FFF2-40B4-BE49-F238E27FC236}">
                <a16:creationId xmlns:a16="http://schemas.microsoft.com/office/drawing/2014/main" id="{B6F70810-5E76-3421-60FE-CA91127E5B27}"/>
              </a:ext>
            </a:extLst>
          </p:cNvPr>
          <p:cNvSpPr>
            <a:spLocks noGrp="1"/>
          </p:cNvSpPr>
          <p:nvPr>
            <p:ph type="dt" sz="half" idx="10"/>
          </p:nvPr>
        </p:nvSpPr>
        <p:spPr/>
        <p:txBody>
          <a:bodyPr/>
          <a:lstStyle/>
          <a:p>
            <a:fld id="{3ECF60A7-A5A7-4DB9-AC70-FC0EF391B1B6}" type="datetime1">
              <a:rPr lang="de-DE" smtClean="0"/>
              <a:t>10.06.2024</a:t>
            </a:fld>
            <a:endParaRPr lang="en-DE"/>
          </a:p>
        </p:txBody>
      </p:sp>
      <p:sp>
        <p:nvSpPr>
          <p:cNvPr id="5" name="Footer Placeholder 4">
            <a:extLst>
              <a:ext uri="{FF2B5EF4-FFF2-40B4-BE49-F238E27FC236}">
                <a16:creationId xmlns:a16="http://schemas.microsoft.com/office/drawing/2014/main" id="{4CEA533E-76E2-72F1-58FB-90F503D90F97}"/>
              </a:ext>
            </a:extLst>
          </p:cNvPr>
          <p:cNvSpPr>
            <a:spLocks noGrp="1"/>
          </p:cNvSpPr>
          <p:nvPr>
            <p:ph type="ftr" sz="quarter" idx="11"/>
          </p:nvPr>
        </p:nvSpPr>
        <p:spPr/>
        <p:txBody>
          <a:bodyPr/>
          <a:lstStyle/>
          <a:p>
            <a:r>
              <a:rPr lang="de-DE"/>
              <a:t>Prof. Dr. Katharina Gerarts</a:t>
            </a:r>
            <a:endParaRPr lang="en-DE"/>
          </a:p>
        </p:txBody>
      </p:sp>
      <p:sp>
        <p:nvSpPr>
          <p:cNvPr id="6" name="Slide Number Placeholder 5">
            <a:extLst>
              <a:ext uri="{FF2B5EF4-FFF2-40B4-BE49-F238E27FC236}">
                <a16:creationId xmlns:a16="http://schemas.microsoft.com/office/drawing/2014/main" id="{B3DFBF15-3839-89C1-4EE7-2073BF2C7CA5}"/>
              </a:ext>
            </a:extLst>
          </p:cNvPr>
          <p:cNvSpPr>
            <a:spLocks noGrp="1"/>
          </p:cNvSpPr>
          <p:nvPr>
            <p:ph type="sldNum" sz="quarter" idx="12"/>
          </p:nvPr>
        </p:nvSpPr>
        <p:spPr/>
        <p:txBody>
          <a:bodyPr/>
          <a:lstStyle/>
          <a:p>
            <a:fld id="{980900C9-5012-1C45-ABAA-7BDC56E57BCB}" type="slidenum">
              <a:rPr lang="en-DE" smtClean="0"/>
              <a:t>‹Nr.›</a:t>
            </a:fld>
            <a:endParaRPr lang="en-DE"/>
          </a:p>
        </p:txBody>
      </p:sp>
    </p:spTree>
    <p:extLst>
      <p:ext uri="{BB962C8B-B14F-4D97-AF65-F5344CB8AC3E}">
        <p14:creationId xmlns:p14="http://schemas.microsoft.com/office/powerpoint/2010/main" val="51308801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de-DE" sz="4400" b="0" strike="noStrike" spc="-1">
              <a:latin typeface="Arial"/>
            </a:endParaRPr>
          </a:p>
        </p:txBody>
      </p:sp>
      <p:sp>
        <p:nvSpPr>
          <p:cNvPr id="53" name="PlaceHolder 2"/>
          <p:cNvSpPr>
            <a:spLocks noGrp="1"/>
          </p:cNvSpPr>
          <p:nvPr>
            <p:ph type="body"/>
          </p:nvPr>
        </p:nvSpPr>
        <p:spPr>
          <a:xfrm>
            <a:off x="609600" y="1604520"/>
            <a:ext cx="10972320" cy="3977280"/>
          </a:xfrm>
          <a:prstGeom prst="rect">
            <a:avLst/>
          </a:prstGeom>
        </p:spPr>
        <p:txBody>
          <a:bodyPr lIns="0" tIns="0" rIns="0" bIns="0">
            <a:normAutofit/>
          </a:bodyPr>
          <a:lstStyle/>
          <a:p>
            <a:endParaRPr lang="de-DE" sz="3200" b="0" strike="noStrike" spc="-1">
              <a:latin typeface="Arial"/>
            </a:endParaRPr>
          </a:p>
        </p:txBody>
      </p:sp>
    </p:spTree>
    <p:extLst>
      <p:ext uri="{BB962C8B-B14F-4D97-AF65-F5344CB8AC3E}">
        <p14:creationId xmlns:p14="http://schemas.microsoft.com/office/powerpoint/2010/main" val="330612915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arbe Text | 1 Spalt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9C8E414-AABA-4932-9DA2-ED027C851AC9}"/>
              </a:ext>
            </a:extLst>
          </p:cNvPr>
          <p:cNvSpPr>
            <a:spLocks noGrp="1"/>
          </p:cNvSpPr>
          <p:nvPr>
            <p:ph type="dt" sz="half" idx="10"/>
          </p:nvPr>
        </p:nvSpPr>
        <p:spPr/>
        <p:txBody>
          <a:bodyPr/>
          <a:lstStyle/>
          <a:p>
            <a:fld id="{2C50A90F-21BE-4D17-BBDB-68B3D7069D73}" type="datetime1">
              <a:rPr lang="de-DE" smtClean="0"/>
              <a:t>10.06.2024</a:t>
            </a:fld>
            <a:endParaRPr lang="de-DE" dirty="0"/>
          </a:p>
        </p:txBody>
      </p:sp>
      <p:sp>
        <p:nvSpPr>
          <p:cNvPr id="4" name="Fußzeilenplatzhalter 3">
            <a:extLst>
              <a:ext uri="{FF2B5EF4-FFF2-40B4-BE49-F238E27FC236}">
                <a16:creationId xmlns:a16="http://schemas.microsoft.com/office/drawing/2014/main" id="{88DF5653-41EA-4FE4-A4BE-2DEF6044605D}"/>
              </a:ext>
            </a:extLst>
          </p:cNvPr>
          <p:cNvSpPr>
            <a:spLocks noGrp="1"/>
          </p:cNvSpPr>
          <p:nvPr>
            <p:ph type="ftr" sz="quarter" idx="11"/>
          </p:nvPr>
        </p:nvSpPr>
        <p:spPr/>
        <p:txBody>
          <a:bodyPr/>
          <a:lstStyle/>
          <a:p>
            <a:r>
              <a:rPr lang="de-DE"/>
              <a:t>Prof. Dr. Katharina Gerarts</a:t>
            </a:r>
            <a:endParaRPr lang="de-DE" dirty="0"/>
          </a:p>
        </p:txBody>
      </p:sp>
      <p:sp>
        <p:nvSpPr>
          <p:cNvPr id="5" name="Foliennummernplatzhalter 4">
            <a:extLst>
              <a:ext uri="{FF2B5EF4-FFF2-40B4-BE49-F238E27FC236}">
                <a16:creationId xmlns:a16="http://schemas.microsoft.com/office/drawing/2014/main" id="{2DE45B4F-F38E-43B2-9AB1-8216E5CB96AA}"/>
              </a:ext>
            </a:extLst>
          </p:cNvPr>
          <p:cNvSpPr>
            <a:spLocks noGrp="1"/>
          </p:cNvSpPr>
          <p:nvPr>
            <p:ph type="sldNum" sz="quarter" idx="12"/>
          </p:nvPr>
        </p:nvSpPr>
        <p:spPr/>
        <p:txBody>
          <a:bodyPr/>
          <a:lstStyle/>
          <a:p>
            <a:fld id="{19C38A61-2AC7-4B0E-B80F-DDADD701BB40}" type="slidenum">
              <a:rPr lang="de-DE" smtClean="0"/>
              <a:pPr/>
              <a:t>‹Nr.›</a:t>
            </a:fld>
            <a:endParaRPr lang="de-DE" dirty="0"/>
          </a:p>
        </p:txBody>
      </p:sp>
      <p:sp>
        <p:nvSpPr>
          <p:cNvPr id="8" name="Inhaltsplatzhalter 2">
            <a:extLst>
              <a:ext uri="{FF2B5EF4-FFF2-40B4-BE49-F238E27FC236}">
                <a16:creationId xmlns:a16="http://schemas.microsoft.com/office/drawing/2014/main" id="{1F77720D-433C-4383-AB26-554BF9FABF6F}"/>
              </a:ext>
            </a:extLst>
          </p:cNvPr>
          <p:cNvSpPr>
            <a:spLocks noGrp="1"/>
          </p:cNvSpPr>
          <p:nvPr>
            <p:ph idx="1" hasCustomPrompt="1"/>
          </p:nvPr>
        </p:nvSpPr>
        <p:spPr>
          <a:xfrm>
            <a:off x="442913" y="1522800"/>
            <a:ext cx="8461375" cy="4785925"/>
          </a:xfrm>
        </p:spPr>
        <p:txBody>
          <a:bodyPr>
            <a:noAutofit/>
          </a:bodyPr>
          <a:lstStyle>
            <a:lvl1pPr>
              <a:buClr>
                <a:schemeClr val="accent5"/>
              </a:buClr>
              <a:buSzPct val="120000"/>
              <a:defRPr sz="1700"/>
            </a:lvl1pPr>
            <a:lvl2pPr>
              <a:buClr>
                <a:schemeClr val="accent5"/>
              </a:buClr>
              <a:buSzPct val="120000"/>
              <a:defRPr sz="1700"/>
            </a:lvl2pPr>
            <a:lvl3pPr>
              <a:buClr>
                <a:schemeClr val="accent5"/>
              </a:buClr>
              <a:buSzPct val="120000"/>
              <a:defRPr sz="1700"/>
            </a:lvl3pPr>
            <a:lvl4pPr>
              <a:buClr>
                <a:schemeClr val="accent5"/>
              </a:buClr>
              <a:buSzPct val="120000"/>
              <a:defRPr sz="1700"/>
            </a:lvl4pPr>
            <a:lvl5pPr>
              <a:buClr>
                <a:schemeClr val="accent5"/>
              </a:buClr>
              <a:buSzPct val="120000"/>
              <a:defRPr sz="1700"/>
            </a:lvl5pPr>
          </a:lstStyle>
          <a:p>
            <a:pPr lvl="0"/>
            <a:r>
              <a:rPr lang="de-DE" dirty="0"/>
              <a:t>Aufzählung oder Fließtext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extplatzhalter 10">
            <a:extLst>
              <a:ext uri="{FF2B5EF4-FFF2-40B4-BE49-F238E27FC236}">
                <a16:creationId xmlns:a16="http://schemas.microsoft.com/office/drawing/2014/main" id="{90ABA294-5D9B-8A48-A53C-8750E5A9751B}"/>
              </a:ext>
            </a:extLst>
          </p:cNvPr>
          <p:cNvSpPr>
            <a:spLocks noGrp="1"/>
          </p:cNvSpPr>
          <p:nvPr>
            <p:ph type="body" sz="quarter" idx="13" hasCustomPrompt="1"/>
          </p:nvPr>
        </p:nvSpPr>
        <p:spPr>
          <a:xfrm>
            <a:off x="442800" y="6408000"/>
            <a:ext cx="11306288" cy="225355"/>
          </a:xfrm>
        </p:spPr>
        <p:txBody>
          <a:bodyPr/>
          <a:lstStyle>
            <a:lvl1pPr marL="975" indent="-975">
              <a:lnSpc>
                <a:spcPct val="100000"/>
              </a:lnSpc>
              <a:spcAft>
                <a:spcPts val="0"/>
              </a:spcAft>
              <a:buNone/>
              <a:defRPr sz="800">
                <a:solidFill>
                  <a:schemeClr val="tx1"/>
                </a:solidFill>
              </a:defRPr>
            </a:lvl1pPr>
            <a:lvl2pPr>
              <a:buNone/>
              <a:defRPr sz="700"/>
            </a:lvl2pPr>
            <a:lvl3pPr>
              <a:buNone/>
              <a:defRPr sz="700"/>
            </a:lvl3pPr>
            <a:lvl4pPr>
              <a:buNone/>
              <a:defRPr sz="700"/>
            </a:lvl4pPr>
            <a:lvl5pPr>
              <a:buNone/>
              <a:defRPr sz="700"/>
            </a:lvl5pPr>
          </a:lstStyle>
          <a:p>
            <a:pPr lvl="0"/>
            <a:r>
              <a:rPr lang="de-DE" dirty="0"/>
              <a:t>Quelle</a:t>
            </a:r>
          </a:p>
        </p:txBody>
      </p:sp>
      <p:sp>
        <p:nvSpPr>
          <p:cNvPr id="16" name="Textplatzhalter 9">
            <a:extLst>
              <a:ext uri="{FF2B5EF4-FFF2-40B4-BE49-F238E27FC236}">
                <a16:creationId xmlns:a16="http://schemas.microsoft.com/office/drawing/2014/main" id="{5D9C3E13-0675-7A40-9E30-C15B3031CDB5}"/>
              </a:ext>
            </a:extLst>
          </p:cNvPr>
          <p:cNvSpPr>
            <a:spLocks noGrp="1"/>
          </p:cNvSpPr>
          <p:nvPr>
            <p:ph type="body" sz="quarter" idx="40" hasCustomPrompt="1"/>
          </p:nvPr>
        </p:nvSpPr>
        <p:spPr>
          <a:xfrm>
            <a:off x="311791" y="870525"/>
            <a:ext cx="5261271" cy="467141"/>
          </a:xfrm>
          <a:solidFill>
            <a:schemeClr val="accent1"/>
          </a:solidFill>
        </p:spPr>
        <p:txBody>
          <a:bodyPr wrap="none" lIns="115200" tIns="18000" rIns="115200" bIns="36000">
            <a:spAutoFit/>
          </a:bodyPr>
          <a:lstStyle>
            <a:lvl1pPr>
              <a:buNone/>
              <a:defRPr sz="2400">
                <a:latin typeface="+mj-lt"/>
              </a:defRPr>
            </a:lvl1pPr>
          </a:lstStyle>
          <a:p>
            <a:pPr lvl="0"/>
            <a:r>
              <a:rPr lang="de-DE" dirty="0"/>
              <a:t>2. ZEILE BEARBEITEN ODER LÖSCHEN</a:t>
            </a:r>
          </a:p>
        </p:txBody>
      </p:sp>
      <p:sp>
        <p:nvSpPr>
          <p:cNvPr id="17" name="Textplatzhalter 9">
            <a:extLst>
              <a:ext uri="{FF2B5EF4-FFF2-40B4-BE49-F238E27FC236}">
                <a16:creationId xmlns:a16="http://schemas.microsoft.com/office/drawing/2014/main" id="{BB1C69D7-50D4-BB4B-BC94-70D22BA8FAAF}"/>
              </a:ext>
            </a:extLst>
          </p:cNvPr>
          <p:cNvSpPr>
            <a:spLocks noGrp="1"/>
          </p:cNvSpPr>
          <p:nvPr>
            <p:ph type="body" sz="quarter" idx="41" hasCustomPrompt="1"/>
          </p:nvPr>
        </p:nvSpPr>
        <p:spPr>
          <a:xfrm>
            <a:off x="311791" y="348011"/>
            <a:ext cx="5022423" cy="467141"/>
          </a:xfrm>
          <a:solidFill>
            <a:schemeClr val="accent1"/>
          </a:solidFill>
        </p:spPr>
        <p:txBody>
          <a:bodyPr wrap="none" lIns="115200" tIns="18000" rIns="115200" bIns="36000">
            <a:spAutoFit/>
          </a:bodyPr>
          <a:lstStyle>
            <a:lvl1pPr>
              <a:buNone/>
              <a:defRPr sz="2400">
                <a:latin typeface="+mj-lt"/>
              </a:defRPr>
            </a:lvl1pPr>
          </a:lstStyle>
          <a:p>
            <a:pPr lvl="0"/>
            <a:r>
              <a:rPr lang="de-DE" dirty="0"/>
              <a:t>MASTERTITELFORMAT BEARBEITEN</a:t>
            </a:r>
          </a:p>
        </p:txBody>
      </p:sp>
    </p:spTree>
    <p:extLst>
      <p:ext uri="{BB962C8B-B14F-4D97-AF65-F5344CB8AC3E}">
        <p14:creationId xmlns:p14="http://schemas.microsoft.com/office/powerpoint/2010/main" val="2167824115"/>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7F2D7-010B-5CC7-CB19-927FF40207A4}"/>
              </a:ext>
            </a:extLst>
          </p:cNvPr>
          <p:cNvSpPr>
            <a:spLocks noGrp="1"/>
          </p:cNvSpPr>
          <p:nvPr>
            <p:ph type="title"/>
          </p:nvPr>
        </p:nvSpPr>
        <p:spPr/>
        <p:txBody>
          <a:bodyPr/>
          <a:lstStyle/>
          <a:p>
            <a:r>
              <a:rPr lang="de-DE"/>
              <a:t>Mastertitelformat bearbeiten</a:t>
            </a:r>
            <a:endParaRPr lang="en-DE"/>
          </a:p>
        </p:txBody>
      </p:sp>
      <p:sp>
        <p:nvSpPr>
          <p:cNvPr id="3" name="Content Placeholder 2">
            <a:extLst>
              <a:ext uri="{FF2B5EF4-FFF2-40B4-BE49-F238E27FC236}">
                <a16:creationId xmlns:a16="http://schemas.microsoft.com/office/drawing/2014/main" id="{E25B2152-027A-6DF2-836D-4EE58CB7600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e Placeholder 3">
            <a:extLst>
              <a:ext uri="{FF2B5EF4-FFF2-40B4-BE49-F238E27FC236}">
                <a16:creationId xmlns:a16="http://schemas.microsoft.com/office/drawing/2014/main" id="{3C93F5D8-87D2-17CA-6961-9C65AB160761}"/>
              </a:ext>
            </a:extLst>
          </p:cNvPr>
          <p:cNvSpPr>
            <a:spLocks noGrp="1"/>
          </p:cNvSpPr>
          <p:nvPr>
            <p:ph type="dt" sz="half" idx="10"/>
          </p:nvPr>
        </p:nvSpPr>
        <p:spPr/>
        <p:txBody>
          <a:bodyPr/>
          <a:lstStyle/>
          <a:p>
            <a:fld id="{6883DE67-507E-4D56-B76B-12ED46AC7A91}" type="datetime1">
              <a:rPr lang="de-DE" smtClean="0"/>
              <a:t>10.06.2024</a:t>
            </a:fld>
            <a:endParaRPr lang="en-DE"/>
          </a:p>
        </p:txBody>
      </p:sp>
      <p:sp>
        <p:nvSpPr>
          <p:cNvPr id="5" name="Footer Placeholder 4">
            <a:extLst>
              <a:ext uri="{FF2B5EF4-FFF2-40B4-BE49-F238E27FC236}">
                <a16:creationId xmlns:a16="http://schemas.microsoft.com/office/drawing/2014/main" id="{9C08B022-EE20-D089-2A68-2C21D0860ED4}"/>
              </a:ext>
            </a:extLst>
          </p:cNvPr>
          <p:cNvSpPr>
            <a:spLocks noGrp="1"/>
          </p:cNvSpPr>
          <p:nvPr>
            <p:ph type="ftr" sz="quarter" idx="11"/>
          </p:nvPr>
        </p:nvSpPr>
        <p:spPr/>
        <p:txBody>
          <a:bodyPr/>
          <a:lstStyle/>
          <a:p>
            <a:r>
              <a:rPr lang="de-DE"/>
              <a:t>Prof. Dr. Katharina Gerarts</a:t>
            </a:r>
            <a:endParaRPr lang="en-DE"/>
          </a:p>
        </p:txBody>
      </p:sp>
      <p:sp>
        <p:nvSpPr>
          <p:cNvPr id="6" name="Slide Number Placeholder 5">
            <a:extLst>
              <a:ext uri="{FF2B5EF4-FFF2-40B4-BE49-F238E27FC236}">
                <a16:creationId xmlns:a16="http://schemas.microsoft.com/office/drawing/2014/main" id="{52533D05-2BE8-6CD4-E007-B6FEF8A09E78}"/>
              </a:ext>
            </a:extLst>
          </p:cNvPr>
          <p:cNvSpPr>
            <a:spLocks noGrp="1"/>
          </p:cNvSpPr>
          <p:nvPr>
            <p:ph type="sldNum" sz="quarter" idx="12"/>
          </p:nvPr>
        </p:nvSpPr>
        <p:spPr/>
        <p:txBody>
          <a:bodyPr/>
          <a:lstStyle/>
          <a:p>
            <a:fld id="{980900C9-5012-1C45-ABAA-7BDC56E57BCB}" type="slidenum">
              <a:rPr lang="en-DE" smtClean="0"/>
              <a:t>‹Nr.›</a:t>
            </a:fld>
            <a:endParaRPr lang="en-DE"/>
          </a:p>
        </p:txBody>
      </p:sp>
    </p:spTree>
    <p:extLst>
      <p:ext uri="{BB962C8B-B14F-4D97-AF65-F5344CB8AC3E}">
        <p14:creationId xmlns:p14="http://schemas.microsoft.com/office/powerpoint/2010/main" val="171356354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F1FE0-EA12-8DB5-D6DC-166287E2F10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DE"/>
          </a:p>
        </p:txBody>
      </p:sp>
      <p:sp>
        <p:nvSpPr>
          <p:cNvPr id="3" name="Text Placeholder 2">
            <a:extLst>
              <a:ext uri="{FF2B5EF4-FFF2-40B4-BE49-F238E27FC236}">
                <a16:creationId xmlns:a16="http://schemas.microsoft.com/office/drawing/2014/main" id="{CC884AF3-84EF-DB26-619A-D3F9BD04B4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a:extLst>
              <a:ext uri="{FF2B5EF4-FFF2-40B4-BE49-F238E27FC236}">
                <a16:creationId xmlns:a16="http://schemas.microsoft.com/office/drawing/2014/main" id="{597F4813-49CD-B77E-A289-EAF349590726}"/>
              </a:ext>
            </a:extLst>
          </p:cNvPr>
          <p:cNvSpPr>
            <a:spLocks noGrp="1"/>
          </p:cNvSpPr>
          <p:nvPr>
            <p:ph type="dt" sz="half" idx="10"/>
          </p:nvPr>
        </p:nvSpPr>
        <p:spPr/>
        <p:txBody>
          <a:bodyPr/>
          <a:lstStyle/>
          <a:p>
            <a:fld id="{229D6C05-6AD7-4678-9B01-68E2B4D031D4}" type="datetime1">
              <a:rPr lang="de-DE" smtClean="0"/>
              <a:t>10.06.2024</a:t>
            </a:fld>
            <a:endParaRPr lang="en-DE"/>
          </a:p>
        </p:txBody>
      </p:sp>
      <p:sp>
        <p:nvSpPr>
          <p:cNvPr id="5" name="Footer Placeholder 4">
            <a:extLst>
              <a:ext uri="{FF2B5EF4-FFF2-40B4-BE49-F238E27FC236}">
                <a16:creationId xmlns:a16="http://schemas.microsoft.com/office/drawing/2014/main" id="{FD43DD2B-5CAA-9942-E3A7-252EE82184DD}"/>
              </a:ext>
            </a:extLst>
          </p:cNvPr>
          <p:cNvSpPr>
            <a:spLocks noGrp="1"/>
          </p:cNvSpPr>
          <p:nvPr>
            <p:ph type="ftr" sz="quarter" idx="11"/>
          </p:nvPr>
        </p:nvSpPr>
        <p:spPr/>
        <p:txBody>
          <a:bodyPr/>
          <a:lstStyle/>
          <a:p>
            <a:r>
              <a:rPr lang="de-DE"/>
              <a:t>Prof. Dr. Katharina Gerarts</a:t>
            </a:r>
            <a:endParaRPr lang="en-DE"/>
          </a:p>
        </p:txBody>
      </p:sp>
      <p:sp>
        <p:nvSpPr>
          <p:cNvPr id="6" name="Slide Number Placeholder 5">
            <a:extLst>
              <a:ext uri="{FF2B5EF4-FFF2-40B4-BE49-F238E27FC236}">
                <a16:creationId xmlns:a16="http://schemas.microsoft.com/office/drawing/2014/main" id="{88E894F9-A499-626F-0A4F-490FCDF8DE30}"/>
              </a:ext>
            </a:extLst>
          </p:cNvPr>
          <p:cNvSpPr>
            <a:spLocks noGrp="1"/>
          </p:cNvSpPr>
          <p:nvPr>
            <p:ph type="sldNum" sz="quarter" idx="12"/>
          </p:nvPr>
        </p:nvSpPr>
        <p:spPr/>
        <p:txBody>
          <a:bodyPr/>
          <a:lstStyle/>
          <a:p>
            <a:fld id="{980900C9-5012-1C45-ABAA-7BDC56E57BCB}" type="slidenum">
              <a:rPr lang="en-DE" smtClean="0"/>
              <a:t>‹Nr.›</a:t>
            </a:fld>
            <a:endParaRPr lang="en-DE"/>
          </a:p>
        </p:txBody>
      </p:sp>
    </p:spTree>
    <p:extLst>
      <p:ext uri="{BB962C8B-B14F-4D97-AF65-F5344CB8AC3E}">
        <p14:creationId xmlns:p14="http://schemas.microsoft.com/office/powerpoint/2010/main" val="23582860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D6077-C18C-A9AB-271A-23912DC32E5D}"/>
              </a:ext>
            </a:extLst>
          </p:cNvPr>
          <p:cNvSpPr>
            <a:spLocks noGrp="1"/>
          </p:cNvSpPr>
          <p:nvPr>
            <p:ph type="title"/>
          </p:nvPr>
        </p:nvSpPr>
        <p:spPr/>
        <p:txBody>
          <a:bodyPr/>
          <a:lstStyle/>
          <a:p>
            <a:r>
              <a:rPr lang="de-DE"/>
              <a:t>Mastertitelformat bearbeiten</a:t>
            </a:r>
            <a:endParaRPr lang="en-DE"/>
          </a:p>
        </p:txBody>
      </p:sp>
      <p:sp>
        <p:nvSpPr>
          <p:cNvPr id="3" name="Content Placeholder 2">
            <a:extLst>
              <a:ext uri="{FF2B5EF4-FFF2-40B4-BE49-F238E27FC236}">
                <a16:creationId xmlns:a16="http://schemas.microsoft.com/office/drawing/2014/main" id="{78C62FB7-3AB2-8007-4FA0-A6578FC3B97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Content Placeholder 3">
            <a:extLst>
              <a:ext uri="{FF2B5EF4-FFF2-40B4-BE49-F238E27FC236}">
                <a16:creationId xmlns:a16="http://schemas.microsoft.com/office/drawing/2014/main" id="{DF61DFF0-1131-1BFF-4537-EF7F575E4F6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5" name="Date Placeholder 4">
            <a:extLst>
              <a:ext uri="{FF2B5EF4-FFF2-40B4-BE49-F238E27FC236}">
                <a16:creationId xmlns:a16="http://schemas.microsoft.com/office/drawing/2014/main" id="{6DEB9153-11DA-0E66-D19C-18187BA66A50}"/>
              </a:ext>
            </a:extLst>
          </p:cNvPr>
          <p:cNvSpPr>
            <a:spLocks noGrp="1"/>
          </p:cNvSpPr>
          <p:nvPr>
            <p:ph type="dt" sz="half" idx="10"/>
          </p:nvPr>
        </p:nvSpPr>
        <p:spPr/>
        <p:txBody>
          <a:bodyPr/>
          <a:lstStyle/>
          <a:p>
            <a:fld id="{7287E7B2-7C40-4DDA-A494-8569609C1652}" type="datetime1">
              <a:rPr lang="de-DE" smtClean="0"/>
              <a:t>10.06.2024</a:t>
            </a:fld>
            <a:endParaRPr lang="en-DE"/>
          </a:p>
        </p:txBody>
      </p:sp>
      <p:sp>
        <p:nvSpPr>
          <p:cNvPr id="6" name="Footer Placeholder 5">
            <a:extLst>
              <a:ext uri="{FF2B5EF4-FFF2-40B4-BE49-F238E27FC236}">
                <a16:creationId xmlns:a16="http://schemas.microsoft.com/office/drawing/2014/main" id="{92394077-517B-7808-BEFB-26CF423E3D5F}"/>
              </a:ext>
            </a:extLst>
          </p:cNvPr>
          <p:cNvSpPr>
            <a:spLocks noGrp="1"/>
          </p:cNvSpPr>
          <p:nvPr>
            <p:ph type="ftr" sz="quarter" idx="11"/>
          </p:nvPr>
        </p:nvSpPr>
        <p:spPr/>
        <p:txBody>
          <a:bodyPr/>
          <a:lstStyle/>
          <a:p>
            <a:r>
              <a:rPr lang="de-DE"/>
              <a:t>Prof. Dr. Katharina Gerarts</a:t>
            </a:r>
            <a:endParaRPr lang="en-DE"/>
          </a:p>
        </p:txBody>
      </p:sp>
      <p:sp>
        <p:nvSpPr>
          <p:cNvPr id="7" name="Slide Number Placeholder 6">
            <a:extLst>
              <a:ext uri="{FF2B5EF4-FFF2-40B4-BE49-F238E27FC236}">
                <a16:creationId xmlns:a16="http://schemas.microsoft.com/office/drawing/2014/main" id="{A8F98459-22D4-B01D-EB97-6FE4846611DD}"/>
              </a:ext>
            </a:extLst>
          </p:cNvPr>
          <p:cNvSpPr>
            <a:spLocks noGrp="1"/>
          </p:cNvSpPr>
          <p:nvPr>
            <p:ph type="sldNum" sz="quarter" idx="12"/>
          </p:nvPr>
        </p:nvSpPr>
        <p:spPr/>
        <p:txBody>
          <a:bodyPr/>
          <a:lstStyle/>
          <a:p>
            <a:fld id="{980900C9-5012-1C45-ABAA-7BDC56E57BCB}" type="slidenum">
              <a:rPr lang="en-DE" smtClean="0"/>
              <a:t>‹Nr.›</a:t>
            </a:fld>
            <a:endParaRPr lang="en-DE"/>
          </a:p>
        </p:txBody>
      </p:sp>
    </p:spTree>
    <p:extLst>
      <p:ext uri="{BB962C8B-B14F-4D97-AF65-F5344CB8AC3E}">
        <p14:creationId xmlns:p14="http://schemas.microsoft.com/office/powerpoint/2010/main" val="325427889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945F5-0BAD-82C1-01B3-8DDE06FE1C45}"/>
              </a:ext>
            </a:extLst>
          </p:cNvPr>
          <p:cNvSpPr>
            <a:spLocks noGrp="1"/>
          </p:cNvSpPr>
          <p:nvPr>
            <p:ph type="title"/>
          </p:nvPr>
        </p:nvSpPr>
        <p:spPr>
          <a:xfrm>
            <a:off x="839788" y="365125"/>
            <a:ext cx="10515600" cy="1325563"/>
          </a:xfrm>
        </p:spPr>
        <p:txBody>
          <a:bodyPr/>
          <a:lstStyle/>
          <a:p>
            <a:r>
              <a:rPr lang="de-DE"/>
              <a:t>Mastertitelformat bearbeiten</a:t>
            </a:r>
            <a:endParaRPr lang="en-DE"/>
          </a:p>
        </p:txBody>
      </p:sp>
      <p:sp>
        <p:nvSpPr>
          <p:cNvPr id="3" name="Text Placeholder 2">
            <a:extLst>
              <a:ext uri="{FF2B5EF4-FFF2-40B4-BE49-F238E27FC236}">
                <a16:creationId xmlns:a16="http://schemas.microsoft.com/office/drawing/2014/main" id="{796D3AFE-A3FA-CCE8-4530-05626BC43C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a:extLst>
              <a:ext uri="{FF2B5EF4-FFF2-40B4-BE49-F238E27FC236}">
                <a16:creationId xmlns:a16="http://schemas.microsoft.com/office/drawing/2014/main" id="{7504794E-7D17-9CFC-7581-BD2E7F8E689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5" name="Text Placeholder 4">
            <a:extLst>
              <a:ext uri="{FF2B5EF4-FFF2-40B4-BE49-F238E27FC236}">
                <a16:creationId xmlns:a16="http://schemas.microsoft.com/office/drawing/2014/main" id="{D465CE72-82F6-9086-CBA4-5C558A446A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a:extLst>
              <a:ext uri="{FF2B5EF4-FFF2-40B4-BE49-F238E27FC236}">
                <a16:creationId xmlns:a16="http://schemas.microsoft.com/office/drawing/2014/main" id="{FE5BCA7A-FA5A-5849-E4CC-85290117735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7" name="Date Placeholder 6">
            <a:extLst>
              <a:ext uri="{FF2B5EF4-FFF2-40B4-BE49-F238E27FC236}">
                <a16:creationId xmlns:a16="http://schemas.microsoft.com/office/drawing/2014/main" id="{ACD59572-524F-4251-21A2-BAD444343BAF}"/>
              </a:ext>
            </a:extLst>
          </p:cNvPr>
          <p:cNvSpPr>
            <a:spLocks noGrp="1"/>
          </p:cNvSpPr>
          <p:nvPr>
            <p:ph type="dt" sz="half" idx="10"/>
          </p:nvPr>
        </p:nvSpPr>
        <p:spPr/>
        <p:txBody>
          <a:bodyPr/>
          <a:lstStyle/>
          <a:p>
            <a:fld id="{7D5ED31E-8521-4310-B504-1CC86C6BE229}" type="datetime1">
              <a:rPr lang="de-DE" smtClean="0"/>
              <a:t>10.06.2024</a:t>
            </a:fld>
            <a:endParaRPr lang="en-DE"/>
          </a:p>
        </p:txBody>
      </p:sp>
      <p:sp>
        <p:nvSpPr>
          <p:cNvPr id="8" name="Footer Placeholder 7">
            <a:extLst>
              <a:ext uri="{FF2B5EF4-FFF2-40B4-BE49-F238E27FC236}">
                <a16:creationId xmlns:a16="http://schemas.microsoft.com/office/drawing/2014/main" id="{B8C8C94C-0FC4-9610-70E6-972A9E4965DA}"/>
              </a:ext>
            </a:extLst>
          </p:cNvPr>
          <p:cNvSpPr>
            <a:spLocks noGrp="1"/>
          </p:cNvSpPr>
          <p:nvPr>
            <p:ph type="ftr" sz="quarter" idx="11"/>
          </p:nvPr>
        </p:nvSpPr>
        <p:spPr/>
        <p:txBody>
          <a:bodyPr/>
          <a:lstStyle/>
          <a:p>
            <a:r>
              <a:rPr lang="de-DE"/>
              <a:t>Prof. Dr. Katharina Gerarts</a:t>
            </a:r>
            <a:endParaRPr lang="en-DE"/>
          </a:p>
        </p:txBody>
      </p:sp>
      <p:sp>
        <p:nvSpPr>
          <p:cNvPr id="9" name="Slide Number Placeholder 8">
            <a:extLst>
              <a:ext uri="{FF2B5EF4-FFF2-40B4-BE49-F238E27FC236}">
                <a16:creationId xmlns:a16="http://schemas.microsoft.com/office/drawing/2014/main" id="{F7BFF70F-0CF3-AC76-A90F-1884C5C06B19}"/>
              </a:ext>
            </a:extLst>
          </p:cNvPr>
          <p:cNvSpPr>
            <a:spLocks noGrp="1"/>
          </p:cNvSpPr>
          <p:nvPr>
            <p:ph type="sldNum" sz="quarter" idx="12"/>
          </p:nvPr>
        </p:nvSpPr>
        <p:spPr/>
        <p:txBody>
          <a:bodyPr/>
          <a:lstStyle/>
          <a:p>
            <a:fld id="{980900C9-5012-1C45-ABAA-7BDC56E57BCB}" type="slidenum">
              <a:rPr lang="en-DE" smtClean="0"/>
              <a:t>‹Nr.›</a:t>
            </a:fld>
            <a:endParaRPr lang="en-DE"/>
          </a:p>
        </p:txBody>
      </p:sp>
    </p:spTree>
    <p:extLst>
      <p:ext uri="{BB962C8B-B14F-4D97-AF65-F5344CB8AC3E}">
        <p14:creationId xmlns:p14="http://schemas.microsoft.com/office/powerpoint/2010/main" val="180539492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28023-4BF6-DBC7-6C87-443CABE36A26}"/>
              </a:ext>
            </a:extLst>
          </p:cNvPr>
          <p:cNvSpPr>
            <a:spLocks noGrp="1"/>
          </p:cNvSpPr>
          <p:nvPr>
            <p:ph type="title"/>
          </p:nvPr>
        </p:nvSpPr>
        <p:spPr/>
        <p:txBody>
          <a:bodyPr/>
          <a:lstStyle/>
          <a:p>
            <a:r>
              <a:rPr lang="de-DE"/>
              <a:t>Mastertitelformat bearbeiten</a:t>
            </a:r>
            <a:endParaRPr lang="en-DE"/>
          </a:p>
        </p:txBody>
      </p:sp>
      <p:sp>
        <p:nvSpPr>
          <p:cNvPr id="3" name="Date Placeholder 2">
            <a:extLst>
              <a:ext uri="{FF2B5EF4-FFF2-40B4-BE49-F238E27FC236}">
                <a16:creationId xmlns:a16="http://schemas.microsoft.com/office/drawing/2014/main" id="{B2069E93-EE8C-E74C-A666-7ED71D05E63F}"/>
              </a:ext>
            </a:extLst>
          </p:cNvPr>
          <p:cNvSpPr>
            <a:spLocks noGrp="1"/>
          </p:cNvSpPr>
          <p:nvPr>
            <p:ph type="dt" sz="half" idx="10"/>
          </p:nvPr>
        </p:nvSpPr>
        <p:spPr/>
        <p:txBody>
          <a:bodyPr/>
          <a:lstStyle/>
          <a:p>
            <a:fld id="{2613F26B-175B-47AC-BE27-58A514D67D1D}" type="datetime1">
              <a:rPr lang="de-DE" smtClean="0"/>
              <a:t>10.06.2024</a:t>
            </a:fld>
            <a:endParaRPr lang="en-DE"/>
          </a:p>
        </p:txBody>
      </p:sp>
      <p:sp>
        <p:nvSpPr>
          <p:cNvPr id="4" name="Footer Placeholder 3">
            <a:extLst>
              <a:ext uri="{FF2B5EF4-FFF2-40B4-BE49-F238E27FC236}">
                <a16:creationId xmlns:a16="http://schemas.microsoft.com/office/drawing/2014/main" id="{F9AF2C30-2FCD-1030-C182-7E0CBDC59AF3}"/>
              </a:ext>
            </a:extLst>
          </p:cNvPr>
          <p:cNvSpPr>
            <a:spLocks noGrp="1"/>
          </p:cNvSpPr>
          <p:nvPr>
            <p:ph type="ftr" sz="quarter" idx="11"/>
          </p:nvPr>
        </p:nvSpPr>
        <p:spPr/>
        <p:txBody>
          <a:bodyPr/>
          <a:lstStyle/>
          <a:p>
            <a:r>
              <a:rPr lang="de-DE"/>
              <a:t>Prof. Dr. Katharina Gerarts</a:t>
            </a:r>
            <a:endParaRPr lang="en-DE"/>
          </a:p>
        </p:txBody>
      </p:sp>
      <p:sp>
        <p:nvSpPr>
          <p:cNvPr id="5" name="Slide Number Placeholder 4">
            <a:extLst>
              <a:ext uri="{FF2B5EF4-FFF2-40B4-BE49-F238E27FC236}">
                <a16:creationId xmlns:a16="http://schemas.microsoft.com/office/drawing/2014/main" id="{37989BF7-8E77-7014-430F-770B95F49133}"/>
              </a:ext>
            </a:extLst>
          </p:cNvPr>
          <p:cNvSpPr>
            <a:spLocks noGrp="1"/>
          </p:cNvSpPr>
          <p:nvPr>
            <p:ph type="sldNum" sz="quarter" idx="12"/>
          </p:nvPr>
        </p:nvSpPr>
        <p:spPr/>
        <p:txBody>
          <a:bodyPr/>
          <a:lstStyle/>
          <a:p>
            <a:fld id="{980900C9-5012-1C45-ABAA-7BDC56E57BCB}" type="slidenum">
              <a:rPr lang="en-DE" smtClean="0"/>
              <a:t>‹Nr.›</a:t>
            </a:fld>
            <a:endParaRPr lang="en-DE"/>
          </a:p>
        </p:txBody>
      </p:sp>
    </p:spTree>
    <p:extLst>
      <p:ext uri="{BB962C8B-B14F-4D97-AF65-F5344CB8AC3E}">
        <p14:creationId xmlns:p14="http://schemas.microsoft.com/office/powerpoint/2010/main" val="318241840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A05DE8-62E5-A96F-6235-BEFBDBD57FBD}"/>
              </a:ext>
            </a:extLst>
          </p:cNvPr>
          <p:cNvSpPr>
            <a:spLocks noGrp="1"/>
          </p:cNvSpPr>
          <p:nvPr>
            <p:ph type="dt" sz="half" idx="10"/>
          </p:nvPr>
        </p:nvSpPr>
        <p:spPr/>
        <p:txBody>
          <a:bodyPr/>
          <a:lstStyle/>
          <a:p>
            <a:fld id="{A4BA51BB-1F71-43A0-AE62-C480304FF7F5}" type="datetime1">
              <a:rPr lang="de-DE" smtClean="0"/>
              <a:t>10.06.2024</a:t>
            </a:fld>
            <a:endParaRPr lang="en-DE"/>
          </a:p>
        </p:txBody>
      </p:sp>
      <p:sp>
        <p:nvSpPr>
          <p:cNvPr id="3" name="Footer Placeholder 2">
            <a:extLst>
              <a:ext uri="{FF2B5EF4-FFF2-40B4-BE49-F238E27FC236}">
                <a16:creationId xmlns:a16="http://schemas.microsoft.com/office/drawing/2014/main" id="{642A9D94-A506-1D0F-0BF4-09A7BC7D86E1}"/>
              </a:ext>
            </a:extLst>
          </p:cNvPr>
          <p:cNvSpPr>
            <a:spLocks noGrp="1"/>
          </p:cNvSpPr>
          <p:nvPr>
            <p:ph type="ftr" sz="quarter" idx="11"/>
          </p:nvPr>
        </p:nvSpPr>
        <p:spPr/>
        <p:txBody>
          <a:bodyPr/>
          <a:lstStyle/>
          <a:p>
            <a:r>
              <a:rPr lang="de-DE"/>
              <a:t>Prof. Dr. Katharina Gerarts</a:t>
            </a:r>
            <a:endParaRPr lang="en-DE"/>
          </a:p>
        </p:txBody>
      </p:sp>
      <p:sp>
        <p:nvSpPr>
          <p:cNvPr id="4" name="Slide Number Placeholder 3">
            <a:extLst>
              <a:ext uri="{FF2B5EF4-FFF2-40B4-BE49-F238E27FC236}">
                <a16:creationId xmlns:a16="http://schemas.microsoft.com/office/drawing/2014/main" id="{967C65D2-2548-DAD5-CC79-0387CE06BEAF}"/>
              </a:ext>
            </a:extLst>
          </p:cNvPr>
          <p:cNvSpPr>
            <a:spLocks noGrp="1"/>
          </p:cNvSpPr>
          <p:nvPr>
            <p:ph type="sldNum" sz="quarter" idx="12"/>
          </p:nvPr>
        </p:nvSpPr>
        <p:spPr/>
        <p:txBody>
          <a:bodyPr/>
          <a:lstStyle/>
          <a:p>
            <a:fld id="{980900C9-5012-1C45-ABAA-7BDC56E57BCB}" type="slidenum">
              <a:rPr lang="en-DE" smtClean="0"/>
              <a:t>‹Nr.›</a:t>
            </a:fld>
            <a:endParaRPr lang="en-DE"/>
          </a:p>
        </p:txBody>
      </p:sp>
    </p:spTree>
    <p:extLst>
      <p:ext uri="{BB962C8B-B14F-4D97-AF65-F5344CB8AC3E}">
        <p14:creationId xmlns:p14="http://schemas.microsoft.com/office/powerpoint/2010/main" val="339927346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3535-30A9-523E-34C9-2053D177635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DE"/>
          </a:p>
        </p:txBody>
      </p:sp>
      <p:sp>
        <p:nvSpPr>
          <p:cNvPr id="3" name="Content Placeholder 2">
            <a:extLst>
              <a:ext uri="{FF2B5EF4-FFF2-40B4-BE49-F238E27FC236}">
                <a16:creationId xmlns:a16="http://schemas.microsoft.com/office/drawing/2014/main" id="{7BB8C191-3EBC-31A7-7CB7-0AFF1E3C70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Text Placeholder 3">
            <a:extLst>
              <a:ext uri="{FF2B5EF4-FFF2-40B4-BE49-F238E27FC236}">
                <a16:creationId xmlns:a16="http://schemas.microsoft.com/office/drawing/2014/main" id="{F8691D17-741E-F8BA-66CC-CBC205BFAA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a:extLst>
              <a:ext uri="{FF2B5EF4-FFF2-40B4-BE49-F238E27FC236}">
                <a16:creationId xmlns:a16="http://schemas.microsoft.com/office/drawing/2014/main" id="{EC4487CB-59EF-B785-F7E0-75DAF401C71E}"/>
              </a:ext>
            </a:extLst>
          </p:cNvPr>
          <p:cNvSpPr>
            <a:spLocks noGrp="1"/>
          </p:cNvSpPr>
          <p:nvPr>
            <p:ph type="dt" sz="half" idx="10"/>
          </p:nvPr>
        </p:nvSpPr>
        <p:spPr/>
        <p:txBody>
          <a:bodyPr/>
          <a:lstStyle/>
          <a:p>
            <a:fld id="{5BBF7CFD-79C0-4848-BF10-F941F36DF0B6}" type="datetime1">
              <a:rPr lang="de-DE" smtClean="0"/>
              <a:t>10.06.2024</a:t>
            </a:fld>
            <a:endParaRPr lang="en-DE"/>
          </a:p>
        </p:txBody>
      </p:sp>
      <p:sp>
        <p:nvSpPr>
          <p:cNvPr id="6" name="Footer Placeholder 5">
            <a:extLst>
              <a:ext uri="{FF2B5EF4-FFF2-40B4-BE49-F238E27FC236}">
                <a16:creationId xmlns:a16="http://schemas.microsoft.com/office/drawing/2014/main" id="{CE23F15C-5FC4-B9AA-C7CF-687D346C584D}"/>
              </a:ext>
            </a:extLst>
          </p:cNvPr>
          <p:cNvSpPr>
            <a:spLocks noGrp="1"/>
          </p:cNvSpPr>
          <p:nvPr>
            <p:ph type="ftr" sz="quarter" idx="11"/>
          </p:nvPr>
        </p:nvSpPr>
        <p:spPr/>
        <p:txBody>
          <a:bodyPr/>
          <a:lstStyle/>
          <a:p>
            <a:r>
              <a:rPr lang="de-DE"/>
              <a:t>Prof. Dr. Katharina Gerarts</a:t>
            </a:r>
            <a:endParaRPr lang="en-DE"/>
          </a:p>
        </p:txBody>
      </p:sp>
      <p:sp>
        <p:nvSpPr>
          <p:cNvPr id="7" name="Slide Number Placeholder 6">
            <a:extLst>
              <a:ext uri="{FF2B5EF4-FFF2-40B4-BE49-F238E27FC236}">
                <a16:creationId xmlns:a16="http://schemas.microsoft.com/office/drawing/2014/main" id="{DB6D9696-7F2F-307C-CAB0-BE05FFA056F7}"/>
              </a:ext>
            </a:extLst>
          </p:cNvPr>
          <p:cNvSpPr>
            <a:spLocks noGrp="1"/>
          </p:cNvSpPr>
          <p:nvPr>
            <p:ph type="sldNum" sz="quarter" idx="12"/>
          </p:nvPr>
        </p:nvSpPr>
        <p:spPr/>
        <p:txBody>
          <a:bodyPr/>
          <a:lstStyle/>
          <a:p>
            <a:fld id="{980900C9-5012-1C45-ABAA-7BDC56E57BCB}" type="slidenum">
              <a:rPr lang="en-DE" smtClean="0"/>
              <a:t>‹Nr.›</a:t>
            </a:fld>
            <a:endParaRPr lang="en-DE"/>
          </a:p>
        </p:txBody>
      </p:sp>
    </p:spTree>
    <p:extLst>
      <p:ext uri="{BB962C8B-B14F-4D97-AF65-F5344CB8AC3E}">
        <p14:creationId xmlns:p14="http://schemas.microsoft.com/office/powerpoint/2010/main" val="241467518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2ACE-7AEE-C7EF-C0A8-22F07142A2D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DE"/>
          </a:p>
        </p:txBody>
      </p:sp>
      <p:sp>
        <p:nvSpPr>
          <p:cNvPr id="3" name="Picture Placeholder 2">
            <a:extLst>
              <a:ext uri="{FF2B5EF4-FFF2-40B4-BE49-F238E27FC236}">
                <a16:creationId xmlns:a16="http://schemas.microsoft.com/office/drawing/2014/main" id="{F3C29E03-E2CD-A6FF-C88E-881ED60985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DE"/>
          </a:p>
        </p:txBody>
      </p:sp>
      <p:sp>
        <p:nvSpPr>
          <p:cNvPr id="4" name="Text Placeholder 3">
            <a:extLst>
              <a:ext uri="{FF2B5EF4-FFF2-40B4-BE49-F238E27FC236}">
                <a16:creationId xmlns:a16="http://schemas.microsoft.com/office/drawing/2014/main" id="{6B534097-3966-4054-F0E2-80B0B8F27C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a:extLst>
              <a:ext uri="{FF2B5EF4-FFF2-40B4-BE49-F238E27FC236}">
                <a16:creationId xmlns:a16="http://schemas.microsoft.com/office/drawing/2014/main" id="{85EEC0E8-D6AD-D9C0-FF50-4B165777EB24}"/>
              </a:ext>
            </a:extLst>
          </p:cNvPr>
          <p:cNvSpPr>
            <a:spLocks noGrp="1"/>
          </p:cNvSpPr>
          <p:nvPr>
            <p:ph type="dt" sz="half" idx="10"/>
          </p:nvPr>
        </p:nvSpPr>
        <p:spPr/>
        <p:txBody>
          <a:bodyPr/>
          <a:lstStyle/>
          <a:p>
            <a:fld id="{F3AD85D0-99BF-4E0D-96F2-8FAB068F5103}" type="datetime1">
              <a:rPr lang="de-DE" smtClean="0"/>
              <a:t>10.06.2024</a:t>
            </a:fld>
            <a:endParaRPr lang="en-DE"/>
          </a:p>
        </p:txBody>
      </p:sp>
      <p:sp>
        <p:nvSpPr>
          <p:cNvPr id="6" name="Footer Placeholder 5">
            <a:extLst>
              <a:ext uri="{FF2B5EF4-FFF2-40B4-BE49-F238E27FC236}">
                <a16:creationId xmlns:a16="http://schemas.microsoft.com/office/drawing/2014/main" id="{02AAA0F0-5DAA-F7D4-3449-227058F7B1FF}"/>
              </a:ext>
            </a:extLst>
          </p:cNvPr>
          <p:cNvSpPr>
            <a:spLocks noGrp="1"/>
          </p:cNvSpPr>
          <p:nvPr>
            <p:ph type="ftr" sz="quarter" idx="11"/>
          </p:nvPr>
        </p:nvSpPr>
        <p:spPr/>
        <p:txBody>
          <a:bodyPr/>
          <a:lstStyle/>
          <a:p>
            <a:r>
              <a:rPr lang="de-DE"/>
              <a:t>Prof. Dr. Katharina Gerarts</a:t>
            </a:r>
            <a:endParaRPr lang="en-DE"/>
          </a:p>
        </p:txBody>
      </p:sp>
      <p:sp>
        <p:nvSpPr>
          <p:cNvPr id="7" name="Slide Number Placeholder 6">
            <a:extLst>
              <a:ext uri="{FF2B5EF4-FFF2-40B4-BE49-F238E27FC236}">
                <a16:creationId xmlns:a16="http://schemas.microsoft.com/office/drawing/2014/main" id="{C3EA4016-3BBD-D144-ABC1-959F09F7F906}"/>
              </a:ext>
            </a:extLst>
          </p:cNvPr>
          <p:cNvSpPr>
            <a:spLocks noGrp="1"/>
          </p:cNvSpPr>
          <p:nvPr>
            <p:ph type="sldNum" sz="quarter" idx="12"/>
          </p:nvPr>
        </p:nvSpPr>
        <p:spPr/>
        <p:txBody>
          <a:bodyPr/>
          <a:lstStyle/>
          <a:p>
            <a:fld id="{980900C9-5012-1C45-ABAA-7BDC56E57BCB}" type="slidenum">
              <a:rPr lang="en-DE" smtClean="0"/>
              <a:t>‹Nr.›</a:t>
            </a:fld>
            <a:endParaRPr lang="en-DE"/>
          </a:p>
        </p:txBody>
      </p:sp>
    </p:spTree>
    <p:extLst>
      <p:ext uri="{BB962C8B-B14F-4D97-AF65-F5344CB8AC3E}">
        <p14:creationId xmlns:p14="http://schemas.microsoft.com/office/powerpoint/2010/main" val="31529609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2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210B50-754B-99A9-076B-8ED6108426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DE"/>
          </a:p>
        </p:txBody>
      </p:sp>
      <p:sp>
        <p:nvSpPr>
          <p:cNvPr id="3" name="Text Placeholder 2">
            <a:extLst>
              <a:ext uri="{FF2B5EF4-FFF2-40B4-BE49-F238E27FC236}">
                <a16:creationId xmlns:a16="http://schemas.microsoft.com/office/drawing/2014/main" id="{F5D6C467-BF23-EC38-E12A-5C3A25E827C3}"/>
              </a:ext>
            </a:extLst>
          </p:cNvPr>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dirty="0"/>
          </a:p>
        </p:txBody>
      </p:sp>
      <p:sp>
        <p:nvSpPr>
          <p:cNvPr id="4" name="Date Placeholder 3">
            <a:extLst>
              <a:ext uri="{FF2B5EF4-FFF2-40B4-BE49-F238E27FC236}">
                <a16:creationId xmlns:a16="http://schemas.microsoft.com/office/drawing/2014/main" id="{BFCF4C32-3254-45D6-B791-A84F65D6FA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343657-A1AA-4BF4-A3A3-4EF0E7B753DD}" type="datetime1">
              <a:rPr lang="de-DE" smtClean="0"/>
              <a:t>10.06.2024</a:t>
            </a:fld>
            <a:endParaRPr lang="en-DE"/>
          </a:p>
        </p:txBody>
      </p:sp>
      <p:sp>
        <p:nvSpPr>
          <p:cNvPr id="5" name="Footer Placeholder 4">
            <a:extLst>
              <a:ext uri="{FF2B5EF4-FFF2-40B4-BE49-F238E27FC236}">
                <a16:creationId xmlns:a16="http://schemas.microsoft.com/office/drawing/2014/main" id="{4F475469-7FF3-EFB3-39E5-AD85E24C77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Prof. Dr. Katharina Gerarts</a:t>
            </a:r>
            <a:endParaRPr lang="en-DE"/>
          </a:p>
        </p:txBody>
      </p:sp>
      <p:sp>
        <p:nvSpPr>
          <p:cNvPr id="6" name="Slide Number Placeholder 5">
            <a:extLst>
              <a:ext uri="{FF2B5EF4-FFF2-40B4-BE49-F238E27FC236}">
                <a16:creationId xmlns:a16="http://schemas.microsoft.com/office/drawing/2014/main" id="{EC7EA1BC-F3D4-3E26-163D-C60D1BCBC7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900C9-5012-1C45-ABAA-7BDC56E57BCB}" type="slidenum">
              <a:rPr lang="en-DE" smtClean="0"/>
              <a:t>‹Nr.›</a:t>
            </a:fld>
            <a:endParaRPr lang="en-DE"/>
          </a:p>
        </p:txBody>
      </p:sp>
      <p:pic>
        <p:nvPicPr>
          <p:cNvPr id="18" name="Picture 17">
            <a:extLst>
              <a:ext uri="{FF2B5EF4-FFF2-40B4-BE49-F238E27FC236}">
                <a16:creationId xmlns:a16="http://schemas.microsoft.com/office/drawing/2014/main" id="{BC746C34-6107-BA1C-FD1E-06436896CD69}"/>
              </a:ext>
            </a:extLst>
          </p:cNvPr>
          <p:cNvPicPr>
            <a:picLocks noChangeAspect="1"/>
          </p:cNvPicPr>
          <p:nvPr userDrawn="1"/>
        </p:nvPicPr>
        <p:blipFill>
          <a:blip r:embed="rId15"/>
          <a:stretch>
            <a:fillRect/>
          </a:stretch>
        </p:blipFill>
        <p:spPr>
          <a:xfrm>
            <a:off x="8138605" y="365125"/>
            <a:ext cx="3215195" cy="1325563"/>
          </a:xfrm>
          <a:prstGeom prst="rect">
            <a:avLst/>
          </a:prstGeom>
        </p:spPr>
      </p:pic>
    </p:spTree>
    <p:extLst>
      <p:ext uri="{BB962C8B-B14F-4D97-AF65-F5344CB8AC3E}">
        <p14:creationId xmlns:p14="http://schemas.microsoft.com/office/powerpoint/2010/main" val="188558090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4" r:id="rId13"/>
  </p:sldLayoutIdLst>
  <p:transition spd="slow">
    <p:wipe/>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katharina-gerarts.de/"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nifbe.de/images/nifbe/Fachbeitr&#228;ge/2019/KiTaFT_Feige_Guennewig_2018Kinder-undMenschenrechtsbildunginderKita.pdf" TargetMode="Externa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hyperlink" Target="https://nbn-resolving.org/urn:nbn:de:0168-ssoar-414034" TargetMode="Externa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D5A9-2202-D48B-1CB4-EFC20F35A24B}"/>
              </a:ext>
            </a:extLst>
          </p:cNvPr>
          <p:cNvSpPr>
            <a:spLocks noGrp="1"/>
          </p:cNvSpPr>
          <p:nvPr>
            <p:ph type="ctrTitle"/>
          </p:nvPr>
        </p:nvSpPr>
        <p:spPr>
          <a:xfrm>
            <a:off x="1524000" y="2008358"/>
            <a:ext cx="9144000" cy="1957896"/>
          </a:xfrm>
        </p:spPr>
        <p:txBody>
          <a:bodyPr>
            <a:normAutofit fontScale="90000"/>
          </a:bodyPr>
          <a:lstStyle/>
          <a:p>
            <a:r>
              <a:rPr lang="de-DE" b="1" dirty="0"/>
              <a:t>Kinder haben Rechte.</a:t>
            </a:r>
            <a:br>
              <a:rPr lang="de-DE" dirty="0"/>
            </a:br>
            <a:r>
              <a:rPr lang="de-DE" sz="4900" dirty="0"/>
              <a:t>Gemeinsam stark für Kinderrechte in</a:t>
            </a:r>
            <a:br>
              <a:rPr lang="de-DE" sz="4900" dirty="0"/>
            </a:br>
            <a:r>
              <a:rPr lang="de-DE" sz="4900" dirty="0"/>
              <a:t>Stadt und Landkreis Göttingen</a:t>
            </a:r>
            <a:endParaRPr lang="en-DE" dirty="0"/>
          </a:p>
        </p:txBody>
      </p:sp>
      <p:sp>
        <p:nvSpPr>
          <p:cNvPr id="3" name="Subtitle 2">
            <a:extLst>
              <a:ext uri="{FF2B5EF4-FFF2-40B4-BE49-F238E27FC236}">
                <a16:creationId xmlns:a16="http://schemas.microsoft.com/office/drawing/2014/main" id="{FE321461-5C59-C624-4E75-6640514A1F5F}"/>
              </a:ext>
            </a:extLst>
          </p:cNvPr>
          <p:cNvSpPr>
            <a:spLocks noGrp="1"/>
          </p:cNvSpPr>
          <p:nvPr>
            <p:ph type="subTitle" idx="1"/>
          </p:nvPr>
        </p:nvSpPr>
        <p:spPr>
          <a:xfrm>
            <a:off x="1524000" y="4092232"/>
            <a:ext cx="9144000" cy="1655762"/>
          </a:xfrm>
        </p:spPr>
        <p:txBody>
          <a:bodyPr/>
          <a:lstStyle/>
          <a:p>
            <a:r>
              <a:rPr lang="de-DE" dirty="0"/>
              <a:t>Fachforum 2024</a:t>
            </a:r>
          </a:p>
          <a:p>
            <a:br>
              <a:rPr lang="de-DE" dirty="0"/>
            </a:br>
            <a:r>
              <a:rPr lang="de-DE" dirty="0"/>
              <a:t>Vortrag von Prof. Dr. Katharina Gerarts, IU Internationale Hochschule</a:t>
            </a:r>
            <a:endParaRPr lang="en-DE" dirty="0"/>
          </a:p>
        </p:txBody>
      </p:sp>
      <p:pic>
        <p:nvPicPr>
          <p:cNvPr id="5" name="Grafik 4">
            <a:extLst>
              <a:ext uri="{FF2B5EF4-FFF2-40B4-BE49-F238E27FC236}">
                <a16:creationId xmlns:a16="http://schemas.microsoft.com/office/drawing/2014/main" id="{D0E3C4BB-E728-F7D8-3396-0EAFE3A22BE5}"/>
              </a:ext>
            </a:extLst>
          </p:cNvPr>
          <p:cNvPicPr>
            <a:picLocks noChangeAspect="1"/>
          </p:cNvPicPr>
          <p:nvPr/>
        </p:nvPicPr>
        <p:blipFill>
          <a:blip r:embed="rId2"/>
          <a:stretch>
            <a:fillRect/>
          </a:stretch>
        </p:blipFill>
        <p:spPr>
          <a:xfrm>
            <a:off x="714067" y="271586"/>
            <a:ext cx="3505226" cy="1143008"/>
          </a:xfrm>
          <a:prstGeom prst="rect">
            <a:avLst/>
          </a:prstGeom>
        </p:spPr>
      </p:pic>
    </p:spTree>
    <p:extLst>
      <p:ext uri="{BB962C8B-B14F-4D97-AF65-F5344CB8AC3E}">
        <p14:creationId xmlns:p14="http://schemas.microsoft.com/office/powerpoint/2010/main" val="471369688"/>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14A581-3880-1172-4D37-327747D8C201}"/>
              </a:ext>
            </a:extLst>
          </p:cNvPr>
          <p:cNvSpPr>
            <a:spLocks noGrp="1"/>
          </p:cNvSpPr>
          <p:nvPr>
            <p:ph type="title"/>
          </p:nvPr>
        </p:nvSpPr>
        <p:spPr>
          <a:xfrm>
            <a:off x="838200" y="365125"/>
            <a:ext cx="10515600" cy="1325563"/>
          </a:xfrm>
        </p:spPr>
        <p:txBody>
          <a:bodyPr>
            <a:normAutofit/>
          </a:bodyPr>
          <a:lstStyle/>
          <a:p>
            <a:r>
              <a:rPr lang="de-DE" sz="5400" dirty="0"/>
              <a:t>(Be-)Merkenswert I und II</a:t>
            </a:r>
          </a:p>
        </p:txBody>
      </p:sp>
      <p:sp>
        <p:nvSpPr>
          <p:cNvPr id="31" name="Textplatzhalter 2">
            <a:extLst>
              <a:ext uri="{FF2B5EF4-FFF2-40B4-BE49-F238E27FC236}">
                <a16:creationId xmlns:a16="http://schemas.microsoft.com/office/drawing/2014/main" id="{2D75F497-7774-9600-F1EC-EF9429403E4D}"/>
              </a:ext>
            </a:extLst>
          </p:cNvPr>
          <p:cNvSpPr>
            <a:spLocks noGrp="1"/>
          </p:cNvSpPr>
          <p:nvPr>
            <p:ph type="body"/>
          </p:nvPr>
        </p:nvSpPr>
        <p:spPr>
          <a:xfrm>
            <a:off x="838200" y="1929384"/>
            <a:ext cx="10515600" cy="4251960"/>
          </a:xfrm>
        </p:spPr>
        <p:txBody>
          <a:bodyPr>
            <a:normAutofit fontScale="92500" lnSpcReduction="10000"/>
          </a:bodyPr>
          <a:lstStyle/>
          <a:p>
            <a:pPr>
              <a:spcAft>
                <a:spcPts val="600"/>
              </a:spcAft>
            </a:pPr>
            <a:r>
              <a:rPr lang="de-DE" sz="2800" dirty="0"/>
              <a:t>I.</a:t>
            </a:r>
          </a:p>
          <a:p>
            <a:pPr>
              <a:spcAft>
                <a:spcPts val="600"/>
              </a:spcAft>
            </a:pPr>
            <a:r>
              <a:rPr lang="de-DE" sz="2800" dirty="0"/>
              <a:t>Die Kinderrechte stehen in einem engen Zusammenhang mit dem sich jeweilig entwickelnden </a:t>
            </a:r>
            <a:r>
              <a:rPr lang="de-DE" sz="2800" b="1" dirty="0"/>
              <a:t>Bild von Kindern und Kindheiten </a:t>
            </a:r>
            <a:r>
              <a:rPr lang="de-DE" sz="2800" dirty="0"/>
              <a:t>sowie der damit einhergehenden Wahrnehmung von und der Haltung gegenüber Kindern. Lange Zeit war die Perspektive auf das </a:t>
            </a:r>
            <a:r>
              <a:rPr lang="de-DE" sz="2800" b="1" u="sng" dirty="0"/>
              <a:t>schutzbedürftige Kind </a:t>
            </a:r>
            <a:r>
              <a:rPr lang="de-DE" sz="2800" dirty="0"/>
              <a:t>vorherrschend.</a:t>
            </a:r>
          </a:p>
          <a:p>
            <a:pPr>
              <a:spcAft>
                <a:spcPts val="600"/>
              </a:spcAft>
            </a:pPr>
            <a:endParaRPr lang="de-DE" sz="2800" dirty="0"/>
          </a:p>
          <a:p>
            <a:pPr>
              <a:spcAft>
                <a:spcPts val="600"/>
              </a:spcAft>
            </a:pPr>
            <a:r>
              <a:rPr lang="de-DE" sz="2800" dirty="0"/>
              <a:t>II.</a:t>
            </a:r>
          </a:p>
          <a:p>
            <a:pPr>
              <a:spcAft>
                <a:spcPts val="600"/>
              </a:spcAft>
            </a:pPr>
            <a:r>
              <a:rPr lang="de-DE" sz="2800" dirty="0"/>
              <a:t>Trotzdem die Kinderrechte bereits 30 Jahre Gültigkeit in Deutschland haben, sind sie </a:t>
            </a:r>
            <a:r>
              <a:rPr lang="de-DE" sz="2800" b="1" dirty="0"/>
              <a:t>gesamtgesellschaftlich nach wie vor unzureichend bekannt </a:t>
            </a:r>
            <a:r>
              <a:rPr lang="de-DE" sz="2800" dirty="0"/>
              <a:t>und umgesetzt. Zudem gibt es </a:t>
            </a:r>
            <a:r>
              <a:rPr lang="de-DE" sz="2800" b="1" dirty="0"/>
              <a:t>keine systematisierte Aus- und Fortbildung zu Kinderrechten und Kinderschutz</a:t>
            </a:r>
            <a:r>
              <a:rPr lang="de-DE" sz="2800" dirty="0"/>
              <a:t> in den einschlägigen Berufsgruppen, die zu und mit Kindern arbeiten.</a:t>
            </a:r>
          </a:p>
        </p:txBody>
      </p:sp>
    </p:spTree>
    <p:extLst>
      <p:ext uri="{BB962C8B-B14F-4D97-AF65-F5344CB8AC3E}">
        <p14:creationId xmlns:p14="http://schemas.microsoft.com/office/powerpoint/2010/main" val="639451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xEl>
                                              <p:pRg st="3" end="3"/>
                                            </p:txEl>
                                          </p:spTgt>
                                        </p:tgtEl>
                                        <p:attrNameLst>
                                          <p:attrName>style.visibility</p:attrName>
                                        </p:attrNameLst>
                                      </p:cBhvr>
                                      <p:to>
                                        <p:strVal val="visible"/>
                                      </p:to>
                                    </p:set>
                                    <p:animEffect transition="in" filter="fade">
                                      <p:cBhvr>
                                        <p:cTn id="7" dur="1000"/>
                                        <p:tgtEl>
                                          <p:spTgt spid="31">
                                            <p:txEl>
                                              <p:pRg st="3" end="3"/>
                                            </p:txEl>
                                          </p:spTgt>
                                        </p:tgtEl>
                                      </p:cBhvr>
                                    </p:animEffect>
                                    <p:anim calcmode="lin" valueType="num">
                                      <p:cBhvr>
                                        <p:cTn id="8" dur="1000" fill="hold"/>
                                        <p:tgtEl>
                                          <p:spTgt spid="31">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1">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xEl>
                                              <p:pRg st="4" end="4"/>
                                            </p:txEl>
                                          </p:spTgt>
                                        </p:tgtEl>
                                        <p:attrNameLst>
                                          <p:attrName>style.visibility</p:attrName>
                                        </p:attrNameLst>
                                      </p:cBhvr>
                                      <p:to>
                                        <p:strVal val="visible"/>
                                      </p:to>
                                    </p:set>
                                    <p:animEffect transition="in" filter="fade">
                                      <p:cBhvr>
                                        <p:cTn id="12" dur="1000"/>
                                        <p:tgtEl>
                                          <p:spTgt spid="31">
                                            <p:txEl>
                                              <p:pRg st="4" end="4"/>
                                            </p:txEl>
                                          </p:spTgt>
                                        </p:tgtEl>
                                      </p:cBhvr>
                                    </p:animEffect>
                                    <p:anim calcmode="lin" valueType="num">
                                      <p:cBhvr>
                                        <p:cTn id="13" dur="1000" fill="hold"/>
                                        <p:tgtEl>
                                          <p:spTgt spid="31">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D409CF-C2E5-FD46-629F-CD3EF84C7752}"/>
              </a:ext>
            </a:extLst>
          </p:cNvPr>
          <p:cNvSpPr>
            <a:spLocks noGrp="1"/>
          </p:cNvSpPr>
          <p:nvPr>
            <p:ph type="title"/>
          </p:nvPr>
        </p:nvSpPr>
        <p:spPr/>
        <p:txBody>
          <a:bodyPr>
            <a:normAutofit/>
          </a:bodyPr>
          <a:lstStyle/>
          <a:p>
            <a:r>
              <a:rPr lang="de-DE" dirty="0"/>
              <a:t>2. Geschichte der UN-KRK und Fakten zum völkerrechtlichen Vertrag</a:t>
            </a:r>
          </a:p>
        </p:txBody>
      </p:sp>
      <p:sp>
        <p:nvSpPr>
          <p:cNvPr id="3" name="Textplatzhalter 2">
            <a:extLst>
              <a:ext uri="{FF2B5EF4-FFF2-40B4-BE49-F238E27FC236}">
                <a16:creationId xmlns:a16="http://schemas.microsoft.com/office/drawing/2014/main" id="{58318794-5DB8-60D9-770F-EC22110A6212}"/>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88CDE33F-9A59-2112-08F4-5DCF1440EA00}"/>
              </a:ext>
            </a:extLst>
          </p:cNvPr>
          <p:cNvSpPr>
            <a:spLocks noGrp="1"/>
          </p:cNvSpPr>
          <p:nvPr>
            <p:ph type="dt" sz="half" idx="10"/>
          </p:nvPr>
        </p:nvSpPr>
        <p:spPr/>
        <p:txBody>
          <a:bodyPr/>
          <a:lstStyle/>
          <a:p>
            <a:fld id="{62EDFD22-DE07-4190-A71E-0F32ECD33105}" type="datetime1">
              <a:rPr lang="de-DE" smtClean="0"/>
              <a:t>10.06.2024</a:t>
            </a:fld>
            <a:endParaRPr lang="en-DE"/>
          </a:p>
        </p:txBody>
      </p:sp>
      <p:sp>
        <p:nvSpPr>
          <p:cNvPr id="5" name="Fußzeilenplatzhalter 4">
            <a:extLst>
              <a:ext uri="{FF2B5EF4-FFF2-40B4-BE49-F238E27FC236}">
                <a16:creationId xmlns:a16="http://schemas.microsoft.com/office/drawing/2014/main" id="{CE170268-52DD-4BE7-866C-A23776ED4A9E}"/>
              </a:ext>
            </a:extLst>
          </p:cNvPr>
          <p:cNvSpPr>
            <a:spLocks noGrp="1"/>
          </p:cNvSpPr>
          <p:nvPr>
            <p:ph type="ftr" sz="quarter" idx="11"/>
          </p:nvPr>
        </p:nvSpPr>
        <p:spPr/>
        <p:txBody>
          <a:bodyPr/>
          <a:lstStyle/>
          <a:p>
            <a:r>
              <a:rPr lang="de-DE"/>
              <a:t>Prof. Dr. Katharina Gerarts</a:t>
            </a:r>
            <a:endParaRPr lang="en-DE"/>
          </a:p>
        </p:txBody>
      </p:sp>
      <p:sp>
        <p:nvSpPr>
          <p:cNvPr id="6" name="Foliennummernplatzhalter 5">
            <a:extLst>
              <a:ext uri="{FF2B5EF4-FFF2-40B4-BE49-F238E27FC236}">
                <a16:creationId xmlns:a16="http://schemas.microsoft.com/office/drawing/2014/main" id="{F1E3857F-CEE5-2F72-9C22-9EA4E6F10541}"/>
              </a:ext>
            </a:extLst>
          </p:cNvPr>
          <p:cNvSpPr>
            <a:spLocks noGrp="1"/>
          </p:cNvSpPr>
          <p:nvPr>
            <p:ph type="sldNum" sz="quarter" idx="12"/>
          </p:nvPr>
        </p:nvSpPr>
        <p:spPr/>
        <p:txBody>
          <a:bodyPr/>
          <a:lstStyle/>
          <a:p>
            <a:fld id="{980900C9-5012-1C45-ABAA-7BDC56E57BCB}" type="slidenum">
              <a:rPr lang="en-DE" smtClean="0"/>
              <a:t>11</a:t>
            </a:fld>
            <a:endParaRPr lang="en-DE"/>
          </a:p>
        </p:txBody>
      </p:sp>
    </p:spTree>
    <p:extLst>
      <p:ext uri="{BB962C8B-B14F-4D97-AF65-F5344CB8AC3E}">
        <p14:creationId xmlns:p14="http://schemas.microsoft.com/office/powerpoint/2010/main" val="356870305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6C598-A854-1F1C-6F70-8D33923D76A9}"/>
              </a:ext>
            </a:extLst>
          </p:cNvPr>
          <p:cNvSpPr>
            <a:spLocks noGrp="1"/>
          </p:cNvSpPr>
          <p:nvPr>
            <p:ph type="title"/>
          </p:nvPr>
        </p:nvSpPr>
        <p:spPr>
          <a:xfrm>
            <a:off x="761803" y="350196"/>
            <a:ext cx="4646904" cy="1624520"/>
          </a:xfrm>
        </p:spPr>
        <p:style>
          <a:lnRef idx="3">
            <a:schemeClr val="lt1"/>
          </a:lnRef>
          <a:fillRef idx="1">
            <a:schemeClr val="accent2"/>
          </a:fillRef>
          <a:effectRef idx="1">
            <a:schemeClr val="accent2"/>
          </a:effectRef>
          <a:fontRef idx="minor">
            <a:schemeClr val="lt1"/>
          </a:fontRef>
        </p:style>
        <p:txBody>
          <a:bodyPr anchor="ctr">
            <a:normAutofit/>
          </a:bodyPr>
          <a:lstStyle/>
          <a:p>
            <a:r>
              <a:rPr lang="de-DE" sz="4000" dirty="0"/>
              <a:t>Warum eigene Kinderrechte?</a:t>
            </a:r>
          </a:p>
        </p:txBody>
      </p:sp>
      <p:sp>
        <p:nvSpPr>
          <p:cNvPr id="3" name="Inhaltsplatzhalter 2">
            <a:extLst>
              <a:ext uri="{FF2B5EF4-FFF2-40B4-BE49-F238E27FC236}">
                <a16:creationId xmlns:a16="http://schemas.microsoft.com/office/drawing/2014/main" id="{AA54DD82-65D8-7B50-B755-D8F68B6E1EF8}"/>
              </a:ext>
            </a:extLst>
          </p:cNvPr>
          <p:cNvSpPr>
            <a:spLocks noGrp="1"/>
          </p:cNvSpPr>
          <p:nvPr>
            <p:ph idx="1"/>
          </p:nvPr>
        </p:nvSpPr>
        <p:spPr>
          <a:xfrm>
            <a:off x="761802" y="2031168"/>
            <a:ext cx="4646905" cy="4325182"/>
          </a:xfrm>
        </p:spPr>
        <p:txBody>
          <a:bodyPr anchor="ctr">
            <a:normAutofit/>
          </a:bodyPr>
          <a:lstStyle/>
          <a:p>
            <a:r>
              <a:rPr lang="de-DE" sz="2000" dirty="0"/>
              <a:t>Kinder sind keine kleinen Erwachsenen</a:t>
            </a:r>
          </a:p>
          <a:p>
            <a:endParaRPr lang="de-DE" sz="2000" dirty="0"/>
          </a:p>
          <a:p>
            <a:r>
              <a:rPr lang="de-DE" sz="2000" dirty="0"/>
              <a:t>Kindheit ist eine besonders verletzliche Phase im Lebensverlauf</a:t>
            </a:r>
          </a:p>
          <a:p>
            <a:endParaRPr lang="de-DE" sz="2000" dirty="0"/>
          </a:p>
          <a:p>
            <a:r>
              <a:rPr lang="de-DE" sz="2000" dirty="0"/>
              <a:t>Und auch: Kinder sind Rechtssubjekte und </a:t>
            </a:r>
            <a:r>
              <a:rPr lang="de-DE" sz="2000" dirty="0" err="1"/>
              <a:t>Expert:innen</a:t>
            </a:r>
            <a:r>
              <a:rPr lang="de-DE" sz="2000" dirty="0"/>
              <a:t> für ihr eigenes Leben</a:t>
            </a:r>
          </a:p>
        </p:txBody>
      </p:sp>
      <p:sp>
        <p:nvSpPr>
          <p:cNvPr id="4" name="Datumsplatzhalter 3">
            <a:extLst>
              <a:ext uri="{FF2B5EF4-FFF2-40B4-BE49-F238E27FC236}">
                <a16:creationId xmlns:a16="http://schemas.microsoft.com/office/drawing/2014/main" id="{F68A1209-2B5C-08B7-2886-2E172C9349D5}"/>
              </a:ext>
            </a:extLst>
          </p:cNvPr>
          <p:cNvSpPr>
            <a:spLocks noGrp="1"/>
          </p:cNvSpPr>
          <p:nvPr>
            <p:ph type="dt" sz="half" idx="10"/>
          </p:nvPr>
        </p:nvSpPr>
        <p:spPr>
          <a:xfrm>
            <a:off x="761802" y="6356350"/>
            <a:ext cx="2819598" cy="365125"/>
          </a:xfrm>
        </p:spPr>
        <p:txBody>
          <a:bodyPr>
            <a:normAutofit/>
          </a:bodyPr>
          <a:lstStyle/>
          <a:p>
            <a:pPr>
              <a:spcAft>
                <a:spcPts val="600"/>
              </a:spcAft>
            </a:pPr>
            <a:fld id="{78C84365-FB48-41E3-836C-6A8C2734F755}" type="datetime1">
              <a:rPr lang="de-DE" smtClean="0">
                <a:solidFill>
                  <a:schemeClr val="tx1"/>
                </a:solidFill>
              </a:rPr>
              <a:t>10.06.2024</a:t>
            </a:fld>
            <a:endParaRPr lang="de-DE">
              <a:solidFill>
                <a:schemeClr val="tx1"/>
              </a:solidFill>
            </a:endParaRPr>
          </a:p>
        </p:txBody>
      </p:sp>
      <p:pic>
        <p:nvPicPr>
          <p:cNvPr id="12" name="Picture 11" descr="Aufeinanderliegende Hand zweier Erwachsener und eines Kindes">
            <a:extLst>
              <a:ext uri="{FF2B5EF4-FFF2-40B4-BE49-F238E27FC236}">
                <a16:creationId xmlns:a16="http://schemas.microsoft.com/office/drawing/2014/main" id="{A31C7B82-79CD-669B-FDEC-435D5651A6EC}"/>
              </a:ext>
            </a:extLst>
          </p:cNvPr>
          <p:cNvPicPr>
            <a:picLocks noChangeAspect="1"/>
          </p:cNvPicPr>
          <p:nvPr/>
        </p:nvPicPr>
        <p:blipFill rotWithShape="1">
          <a:blip r:embed="rId2"/>
          <a:srcRect l="23902" r="16697" b="-2"/>
          <a:stretch/>
        </p:blipFill>
        <p:spPr>
          <a:xfrm>
            <a:off x="6096000" y="1"/>
            <a:ext cx="6102825" cy="6858000"/>
          </a:xfrm>
          <a:prstGeom prst="rect">
            <a:avLst/>
          </a:prstGeom>
        </p:spPr>
      </p:pic>
      <p:sp>
        <p:nvSpPr>
          <p:cNvPr id="5" name="Fußzeilenplatzhalter 4">
            <a:extLst>
              <a:ext uri="{FF2B5EF4-FFF2-40B4-BE49-F238E27FC236}">
                <a16:creationId xmlns:a16="http://schemas.microsoft.com/office/drawing/2014/main" id="{7444ED3E-C012-83AE-1174-D9384E8D607F}"/>
              </a:ext>
            </a:extLst>
          </p:cNvPr>
          <p:cNvSpPr>
            <a:spLocks noGrp="1"/>
          </p:cNvSpPr>
          <p:nvPr>
            <p:ph type="ftr" sz="quarter" idx="11"/>
          </p:nvPr>
        </p:nvSpPr>
        <p:spPr>
          <a:xfrm>
            <a:off x="6478073" y="6356350"/>
            <a:ext cx="3303431" cy="365125"/>
          </a:xfrm>
        </p:spPr>
        <p:txBody>
          <a:bodyPr>
            <a:normAutofit/>
          </a:bodyPr>
          <a:lstStyle/>
          <a:p>
            <a:pPr algn="l">
              <a:spcAft>
                <a:spcPts val="600"/>
              </a:spcAft>
            </a:pPr>
            <a:r>
              <a:rPr lang="de-DE">
                <a:solidFill>
                  <a:srgbClr val="FFFFFF"/>
                </a:solidFill>
              </a:rPr>
              <a:t>Prof. Dr. Katharina Gerarts</a:t>
            </a:r>
          </a:p>
        </p:txBody>
      </p:sp>
      <p:sp>
        <p:nvSpPr>
          <p:cNvPr id="6" name="Foliennummernplatzhalter 5">
            <a:extLst>
              <a:ext uri="{FF2B5EF4-FFF2-40B4-BE49-F238E27FC236}">
                <a16:creationId xmlns:a16="http://schemas.microsoft.com/office/drawing/2014/main" id="{0C8A5420-5E26-3604-8BCD-FF4A4B1DF664}"/>
              </a:ext>
            </a:extLst>
          </p:cNvPr>
          <p:cNvSpPr>
            <a:spLocks noGrp="1"/>
          </p:cNvSpPr>
          <p:nvPr>
            <p:ph type="sldNum" sz="quarter" idx="12"/>
          </p:nvPr>
        </p:nvSpPr>
        <p:spPr>
          <a:xfrm>
            <a:off x="8732520" y="6356350"/>
            <a:ext cx="3200400" cy="365125"/>
          </a:xfrm>
        </p:spPr>
        <p:txBody>
          <a:bodyPr>
            <a:normAutofit/>
          </a:bodyPr>
          <a:lstStyle/>
          <a:p>
            <a:pPr>
              <a:spcAft>
                <a:spcPts val="600"/>
              </a:spcAft>
            </a:pPr>
            <a:fld id="{E5DB0A6A-D510-4202-9F2D-F2D124D0089B}" type="slidenum">
              <a:rPr lang="de-DE">
                <a:solidFill>
                  <a:srgbClr val="FFFFFF"/>
                </a:solidFill>
              </a:rPr>
              <a:pPr>
                <a:spcAft>
                  <a:spcPts val="600"/>
                </a:spcAft>
              </a:pPr>
              <a:t>12</a:t>
            </a:fld>
            <a:endParaRPr lang="de-DE">
              <a:solidFill>
                <a:srgbClr val="FFFFFF"/>
              </a:solidFill>
            </a:endParaRPr>
          </a:p>
        </p:txBody>
      </p:sp>
    </p:spTree>
    <p:extLst>
      <p:ext uri="{BB962C8B-B14F-4D97-AF65-F5344CB8AC3E}">
        <p14:creationId xmlns:p14="http://schemas.microsoft.com/office/powerpoint/2010/main" val="36753020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CustomShape 2"/>
          <p:cNvSpPr/>
          <p:nvPr/>
        </p:nvSpPr>
        <p:spPr>
          <a:xfrm>
            <a:off x="1981200" y="1699200"/>
            <a:ext cx="8073720" cy="5415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1440" algn="ctr">
              <a:buClr>
                <a:srgbClr val="000000"/>
              </a:buClr>
            </a:pPr>
            <a:r>
              <a:rPr lang="de-DE" sz="2800" spc="-1" dirty="0">
                <a:latin typeface="Arial"/>
                <a:ea typeface="DejaVu Sans"/>
              </a:rPr>
              <a:t>1. Diskurs um Schutz von Kindern</a:t>
            </a:r>
            <a:endParaRPr lang="de-DE" sz="2800" spc="-1" dirty="0">
              <a:latin typeface="Arial"/>
            </a:endParaRPr>
          </a:p>
          <a:p>
            <a:pPr marL="1440" algn="ctr">
              <a:buClr>
                <a:srgbClr val="000000"/>
              </a:buClr>
            </a:pPr>
            <a:r>
              <a:rPr lang="de-DE" sz="2800" spc="-1" dirty="0">
                <a:latin typeface="Arial"/>
                <a:ea typeface="DejaVu Sans"/>
              </a:rPr>
              <a:t>2. Erfahrungen aus den Weltkriegen im 20. Jh. </a:t>
            </a:r>
            <a:endParaRPr lang="de-DE" sz="2800" spc="-1" dirty="0">
              <a:latin typeface="Arial"/>
            </a:endParaRPr>
          </a:p>
          <a:p>
            <a:pPr marL="1440" algn="ctr">
              <a:buClr>
                <a:srgbClr val="000000"/>
              </a:buClr>
            </a:pPr>
            <a:r>
              <a:rPr lang="de-DE" sz="2800" spc="-1" dirty="0">
                <a:latin typeface="Arial"/>
                <a:ea typeface="DejaVu Sans"/>
              </a:rPr>
              <a:t>3. Debatte um Menschenrechte</a:t>
            </a:r>
            <a:endParaRPr lang="de-DE" sz="2800" spc="-1" dirty="0">
              <a:latin typeface="Arial"/>
            </a:endParaRPr>
          </a:p>
          <a:p>
            <a:pPr algn="ctr">
              <a:lnSpc>
                <a:spcPct val="100000"/>
              </a:lnSpc>
            </a:pPr>
            <a:endParaRPr lang="de-DE" sz="2800" spc="-1" dirty="0">
              <a:latin typeface="Arial"/>
            </a:endParaRPr>
          </a:p>
          <a:p>
            <a:pPr algn="ctr">
              <a:lnSpc>
                <a:spcPct val="100000"/>
              </a:lnSpc>
            </a:pPr>
            <a:endParaRPr lang="de-DE" sz="2800" spc="-1" dirty="0">
              <a:latin typeface="Arial"/>
            </a:endParaRPr>
          </a:p>
          <a:p>
            <a:pPr algn="ctr">
              <a:lnSpc>
                <a:spcPct val="100000"/>
              </a:lnSpc>
            </a:pPr>
            <a:endParaRPr lang="de-DE" sz="2800" spc="-1" dirty="0">
              <a:latin typeface="Arial"/>
            </a:endParaRPr>
          </a:p>
          <a:p>
            <a:pPr algn="ctr">
              <a:lnSpc>
                <a:spcPct val="100000"/>
              </a:lnSpc>
            </a:pPr>
            <a:endParaRPr lang="de-DE" sz="2800" spc="-1" dirty="0">
              <a:latin typeface="Arial"/>
            </a:endParaRPr>
          </a:p>
          <a:p>
            <a:pPr algn="ctr">
              <a:lnSpc>
                <a:spcPct val="100000"/>
              </a:lnSpc>
            </a:pPr>
            <a:r>
              <a:rPr lang="de-DE" sz="3200" spc="-1" dirty="0">
                <a:latin typeface="Arial"/>
                <a:ea typeface="DejaVu Sans"/>
              </a:rPr>
              <a:t>führt zu Überlegungen zu eigenen Kinderrechten</a:t>
            </a:r>
            <a:endParaRPr lang="de-DE" sz="3200" spc="-1" dirty="0">
              <a:latin typeface="Arial"/>
            </a:endParaRPr>
          </a:p>
          <a:p>
            <a:pPr>
              <a:lnSpc>
                <a:spcPct val="100000"/>
              </a:lnSpc>
            </a:pPr>
            <a:endParaRPr lang="de-DE" sz="3200" spc="-1" dirty="0">
              <a:latin typeface="Arial"/>
            </a:endParaRPr>
          </a:p>
          <a:p>
            <a:pPr>
              <a:lnSpc>
                <a:spcPct val="100000"/>
              </a:lnSpc>
            </a:pPr>
            <a:endParaRPr lang="de-DE" sz="3200" spc="-1" dirty="0">
              <a:latin typeface="Arial"/>
            </a:endParaRPr>
          </a:p>
        </p:txBody>
      </p:sp>
      <p:sp>
        <p:nvSpPr>
          <p:cNvPr id="319" name="CustomShape 3"/>
          <p:cNvSpPr/>
          <p:nvPr/>
        </p:nvSpPr>
        <p:spPr>
          <a:xfrm>
            <a:off x="5124000" y="3169080"/>
            <a:ext cx="1366560" cy="1510560"/>
          </a:xfrm>
          <a:prstGeom prst="downArrow">
            <a:avLst>
              <a:gd name="adj1" fmla="val 50000"/>
              <a:gd name="adj2" fmla="val 50000"/>
            </a:avLst>
          </a:prstGeom>
          <a:ln/>
        </p:spPr>
        <p:style>
          <a:lnRef idx="0">
            <a:schemeClr val="accent2"/>
          </a:lnRef>
          <a:fillRef idx="3">
            <a:schemeClr val="accent2"/>
          </a:fillRef>
          <a:effectRef idx="3">
            <a:schemeClr val="accent2"/>
          </a:effectRef>
          <a:fontRef idx="minor">
            <a:schemeClr val="lt1"/>
          </a:fontRef>
        </p:style>
        <p:txBody>
          <a:bodyPr/>
          <a:lstStyle/>
          <a:p>
            <a:endParaRPr lang="de-DE"/>
          </a:p>
        </p:txBody>
      </p:sp>
      <p:sp>
        <p:nvSpPr>
          <p:cNvPr id="2" name="Datumsplatzhalter 1">
            <a:extLst>
              <a:ext uri="{FF2B5EF4-FFF2-40B4-BE49-F238E27FC236}">
                <a16:creationId xmlns:a16="http://schemas.microsoft.com/office/drawing/2014/main" id="{D3A81160-65A3-39E3-C226-8C1C66A8F48D}"/>
              </a:ext>
            </a:extLst>
          </p:cNvPr>
          <p:cNvSpPr>
            <a:spLocks noGrp="1"/>
          </p:cNvSpPr>
          <p:nvPr>
            <p:ph type="dt" sz="half" idx="10"/>
          </p:nvPr>
        </p:nvSpPr>
        <p:spPr/>
        <p:txBody>
          <a:bodyPr/>
          <a:lstStyle/>
          <a:p>
            <a:fld id="{5491CB84-ADE5-4EBD-84EB-4B46AA356530}" type="datetime1">
              <a:rPr lang="de-DE" smtClean="0"/>
              <a:t>10.06.2024</a:t>
            </a:fld>
            <a:endParaRPr lang="en-DE"/>
          </a:p>
        </p:txBody>
      </p:sp>
      <p:sp>
        <p:nvSpPr>
          <p:cNvPr id="3" name="Fußzeilenplatzhalter 2">
            <a:extLst>
              <a:ext uri="{FF2B5EF4-FFF2-40B4-BE49-F238E27FC236}">
                <a16:creationId xmlns:a16="http://schemas.microsoft.com/office/drawing/2014/main" id="{7505F896-6BB0-44E1-0CCE-0CA0E30E78C7}"/>
              </a:ext>
            </a:extLst>
          </p:cNvPr>
          <p:cNvSpPr>
            <a:spLocks noGrp="1"/>
          </p:cNvSpPr>
          <p:nvPr>
            <p:ph type="ftr" sz="quarter" idx="11"/>
          </p:nvPr>
        </p:nvSpPr>
        <p:spPr/>
        <p:txBody>
          <a:bodyPr/>
          <a:lstStyle/>
          <a:p>
            <a:r>
              <a:rPr lang="de-DE"/>
              <a:t>Prof. Dr. Katharina Gerarts</a:t>
            </a:r>
            <a:endParaRPr lang="en-DE"/>
          </a:p>
        </p:txBody>
      </p:sp>
      <p:sp>
        <p:nvSpPr>
          <p:cNvPr id="4" name="Foliennummernplatzhalter 3">
            <a:extLst>
              <a:ext uri="{FF2B5EF4-FFF2-40B4-BE49-F238E27FC236}">
                <a16:creationId xmlns:a16="http://schemas.microsoft.com/office/drawing/2014/main" id="{DFE48887-A44E-2D2D-D455-62066A1B4169}"/>
              </a:ext>
            </a:extLst>
          </p:cNvPr>
          <p:cNvSpPr>
            <a:spLocks noGrp="1"/>
          </p:cNvSpPr>
          <p:nvPr>
            <p:ph type="sldNum" sz="quarter" idx="12"/>
          </p:nvPr>
        </p:nvSpPr>
        <p:spPr/>
        <p:txBody>
          <a:bodyPr/>
          <a:lstStyle/>
          <a:p>
            <a:fld id="{980900C9-5012-1C45-ABAA-7BDC56E57BCB}" type="slidenum">
              <a:rPr lang="en-DE" smtClean="0"/>
              <a:t>13</a:t>
            </a:fld>
            <a:endParaRPr lang="en-DE"/>
          </a:p>
        </p:txBody>
      </p:sp>
    </p:spTree>
  </p:cSld>
  <p:clrMapOvr>
    <a:masterClrMapping/>
  </p:clrMapOvr>
  <p:transition spd="slow">
    <p:wip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p:cTn id="6" dur="1" fill="hold">
                                          <p:stCondLst>
                                            <p:cond delay="0"/>
                                          </p:stCondLst>
                                        </p:cTn>
                                        <p:tgtEl>
                                          <p:spTgt spid="318">
                                            <p:txEl>
                                              <p:pRg st="0" end="0"/>
                                            </p:txEl>
                                          </p:spTgt>
                                        </p:tgtEl>
                                        <p:attrNameLst>
                                          <p:attrName>style.visibility</p:attrName>
                                        </p:attrNameLst>
                                      </p:cBhvr>
                                      <p:to>
                                        <p:strVal val="visible"/>
                                      </p:to>
                                    </p:set>
                                    <p:animEffect transition="in" filter="fade">
                                      <p:cBhvr additive="repl">
                                        <p:cTn id="7" dur="1000"/>
                                        <p:tgtEl>
                                          <p:spTgt spid="318">
                                            <p:txEl>
                                              <p:pRg st="0" end="0"/>
                                            </p:txEl>
                                          </p:spTgt>
                                        </p:tgtEl>
                                      </p:cBhvr>
                                    </p:animEffect>
                                    <p:anim calcmode="lin" valueType="num">
                                      <p:cBhvr additive="repl">
                                        <p:cTn id="8" dur="1000" fill="hold"/>
                                        <p:tgtEl>
                                          <p:spTgt spid="318">
                                            <p:txEl>
                                              <p:pRg st="0" end="0"/>
                                            </p:txEl>
                                          </p:spTgt>
                                        </p:tgtEl>
                                        <p:attrNameLst>
                                          <p:attrName>ppt_x</p:attrName>
                                        </p:attrNameLst>
                                      </p:cBhvr>
                                      <p:tavLst>
                                        <p:tav tm="0">
                                          <p:val>
                                            <p:strVal val="#ppt_x"/>
                                          </p:val>
                                        </p:tav>
                                        <p:tav tm="100000">
                                          <p:val>
                                            <p:strVal val="#ppt_x"/>
                                          </p:val>
                                        </p:tav>
                                      </p:tavLst>
                                    </p:anim>
                                    <p:anim calcmode="lin" valueType="num">
                                      <p:cBhvr additive="repl">
                                        <p:cTn id="9" dur="1000" fill="hold"/>
                                        <p:tgtEl>
                                          <p:spTgt spid="318">
                                            <p:txEl>
                                              <p:pRg st="0" end="0"/>
                                            </p:txEl>
                                          </p:spTgt>
                                        </p:tgtEl>
                                        <p:attrNameLst>
                                          <p:attrName>ppt_y</p:attrName>
                                        </p:attrNameLst>
                                      </p:cBhvr>
                                      <p:tavLst>
                                        <p:tav tm="0">
                                          <p:val>
                                            <p:strVal val="#ppt_y+.1"/>
                                          </p:val>
                                        </p:tav>
                                        <p:tav tm="100000">
                                          <p:val>
                                            <p:strVal val="#ppt_y"/>
                                          </p:val>
                                        </p:tav>
                                      </p:tavLst>
                                    </p:anim>
                                  </p:childTnLst>
                                </p:cTn>
                              </p:par>
                              <p:par>
                                <p:cTn id="10" presetID="42" presetClass="entr" fill="hold" nodeType="withEffect">
                                  <p:stCondLst>
                                    <p:cond delay="0"/>
                                  </p:stCondLst>
                                  <p:childTnLst>
                                    <p:set>
                                      <p:cBhvr>
                                        <p:cTn id="11" dur="1" fill="hold">
                                          <p:stCondLst>
                                            <p:cond delay="0"/>
                                          </p:stCondLst>
                                        </p:cTn>
                                        <p:tgtEl>
                                          <p:spTgt spid="318">
                                            <p:txEl>
                                              <p:pRg st="1" end="1"/>
                                            </p:txEl>
                                          </p:spTgt>
                                        </p:tgtEl>
                                        <p:attrNameLst>
                                          <p:attrName>style.visibility</p:attrName>
                                        </p:attrNameLst>
                                      </p:cBhvr>
                                      <p:to>
                                        <p:strVal val="visible"/>
                                      </p:to>
                                    </p:set>
                                    <p:animEffect transition="in" filter="fade">
                                      <p:cBhvr additive="repl">
                                        <p:cTn id="12" dur="1000"/>
                                        <p:tgtEl>
                                          <p:spTgt spid="318">
                                            <p:txEl>
                                              <p:pRg st="1" end="1"/>
                                            </p:txEl>
                                          </p:spTgt>
                                        </p:tgtEl>
                                      </p:cBhvr>
                                    </p:animEffect>
                                    <p:anim calcmode="lin" valueType="num">
                                      <p:cBhvr additive="repl">
                                        <p:cTn id="13" dur="1000" fill="hold"/>
                                        <p:tgtEl>
                                          <p:spTgt spid="318">
                                            <p:txEl>
                                              <p:pRg st="1" end="1"/>
                                            </p:txEl>
                                          </p:spTgt>
                                        </p:tgtEl>
                                        <p:attrNameLst>
                                          <p:attrName>ppt_x</p:attrName>
                                        </p:attrNameLst>
                                      </p:cBhvr>
                                      <p:tavLst>
                                        <p:tav tm="0">
                                          <p:val>
                                            <p:strVal val="#ppt_x"/>
                                          </p:val>
                                        </p:tav>
                                        <p:tav tm="100000">
                                          <p:val>
                                            <p:strVal val="#ppt_x"/>
                                          </p:val>
                                        </p:tav>
                                      </p:tavLst>
                                    </p:anim>
                                    <p:anim calcmode="lin" valueType="num">
                                      <p:cBhvr additive="repl">
                                        <p:cTn id="14" dur="1000" fill="hold"/>
                                        <p:tgtEl>
                                          <p:spTgt spid="318">
                                            <p:txEl>
                                              <p:pRg st="1" end="1"/>
                                            </p:txEl>
                                          </p:spTgt>
                                        </p:tgtEl>
                                        <p:attrNameLst>
                                          <p:attrName>ppt_y</p:attrName>
                                        </p:attrNameLst>
                                      </p:cBhvr>
                                      <p:tavLst>
                                        <p:tav tm="0">
                                          <p:val>
                                            <p:strVal val="#ppt_y+.1"/>
                                          </p:val>
                                        </p:tav>
                                        <p:tav tm="100000">
                                          <p:val>
                                            <p:strVal val="#ppt_y"/>
                                          </p:val>
                                        </p:tav>
                                      </p:tavLst>
                                    </p:anim>
                                  </p:childTnLst>
                                </p:cTn>
                              </p:par>
                              <p:par>
                                <p:cTn id="15" presetID="42" presetClass="entr" fill="hold" nodeType="withEffect">
                                  <p:stCondLst>
                                    <p:cond delay="0"/>
                                  </p:stCondLst>
                                  <p:childTnLst>
                                    <p:set>
                                      <p:cBhvr>
                                        <p:cTn id="16" dur="1" fill="hold">
                                          <p:stCondLst>
                                            <p:cond delay="0"/>
                                          </p:stCondLst>
                                        </p:cTn>
                                        <p:tgtEl>
                                          <p:spTgt spid="318">
                                            <p:txEl>
                                              <p:pRg st="2" end="2"/>
                                            </p:txEl>
                                          </p:spTgt>
                                        </p:tgtEl>
                                        <p:attrNameLst>
                                          <p:attrName>style.visibility</p:attrName>
                                        </p:attrNameLst>
                                      </p:cBhvr>
                                      <p:to>
                                        <p:strVal val="visible"/>
                                      </p:to>
                                    </p:set>
                                    <p:animEffect transition="in" filter="fade">
                                      <p:cBhvr additive="repl">
                                        <p:cTn id="17" dur="1000"/>
                                        <p:tgtEl>
                                          <p:spTgt spid="318">
                                            <p:txEl>
                                              <p:pRg st="2" end="2"/>
                                            </p:txEl>
                                          </p:spTgt>
                                        </p:tgtEl>
                                      </p:cBhvr>
                                    </p:animEffect>
                                    <p:anim calcmode="lin" valueType="num">
                                      <p:cBhvr additive="repl">
                                        <p:cTn id="18" dur="1000" fill="hold"/>
                                        <p:tgtEl>
                                          <p:spTgt spid="318">
                                            <p:txEl>
                                              <p:pRg st="2" end="2"/>
                                            </p:txEl>
                                          </p:spTgt>
                                        </p:tgtEl>
                                        <p:attrNameLst>
                                          <p:attrName>ppt_x</p:attrName>
                                        </p:attrNameLst>
                                      </p:cBhvr>
                                      <p:tavLst>
                                        <p:tav tm="0">
                                          <p:val>
                                            <p:strVal val="#ppt_x"/>
                                          </p:val>
                                        </p:tav>
                                        <p:tav tm="100000">
                                          <p:val>
                                            <p:strVal val="#ppt_x"/>
                                          </p:val>
                                        </p:tav>
                                      </p:tavLst>
                                    </p:anim>
                                    <p:anim calcmode="lin" valueType="num">
                                      <p:cBhvr additive="repl">
                                        <p:cTn id="19" dur="1000" fill="hold"/>
                                        <p:tgtEl>
                                          <p:spTgt spid="3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fill="hold" nodeType="clickEffect">
                                  <p:stCondLst>
                                    <p:cond delay="0"/>
                                  </p:stCondLst>
                                  <p:childTnLst>
                                    <p:set>
                                      <p:cBhvr>
                                        <p:cTn id="23" dur="1" fill="hold">
                                          <p:stCondLst>
                                            <p:cond delay="0"/>
                                          </p:stCondLst>
                                        </p:cTn>
                                        <p:tgtEl>
                                          <p:spTgt spid="319"/>
                                        </p:tgtEl>
                                        <p:attrNameLst>
                                          <p:attrName>style.visibility</p:attrName>
                                        </p:attrNameLst>
                                      </p:cBhvr>
                                      <p:to>
                                        <p:strVal val="visible"/>
                                      </p:to>
                                    </p:set>
                                    <p:animEffect transition="in" filter="fade">
                                      <p:cBhvr additive="repl">
                                        <p:cTn id="24" dur="1000"/>
                                        <p:tgtEl>
                                          <p:spTgt spid="319"/>
                                        </p:tgtEl>
                                      </p:cBhvr>
                                    </p:animEffect>
                                    <p:anim calcmode="lin" valueType="num">
                                      <p:cBhvr additive="repl">
                                        <p:cTn id="25" dur="1000" fill="hold"/>
                                        <p:tgtEl>
                                          <p:spTgt spid="319"/>
                                        </p:tgtEl>
                                        <p:attrNameLst>
                                          <p:attrName>ppt_x</p:attrName>
                                        </p:attrNameLst>
                                      </p:cBhvr>
                                      <p:tavLst>
                                        <p:tav tm="0">
                                          <p:val>
                                            <p:strVal val="#ppt_x"/>
                                          </p:val>
                                        </p:tav>
                                        <p:tav tm="100000">
                                          <p:val>
                                            <p:strVal val="#ppt_x"/>
                                          </p:val>
                                        </p:tav>
                                      </p:tavLst>
                                    </p:anim>
                                    <p:anim calcmode="lin" valueType="num">
                                      <p:cBhvr additive="repl">
                                        <p:cTn id="26" dur="1000" fill="hold"/>
                                        <p:tgtEl>
                                          <p:spTgt spid="3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fill="hold" nodeType="clickEffect">
                                  <p:stCondLst>
                                    <p:cond delay="0"/>
                                  </p:stCondLst>
                                  <p:childTnLst>
                                    <p:set>
                                      <p:cBhvr>
                                        <p:cTn id="30" dur="1" fill="hold">
                                          <p:stCondLst>
                                            <p:cond delay="0"/>
                                          </p:stCondLst>
                                        </p:cTn>
                                        <p:tgtEl>
                                          <p:spTgt spid="318">
                                            <p:txEl>
                                              <p:pRg st="7" end="7"/>
                                            </p:txEl>
                                          </p:spTgt>
                                        </p:tgtEl>
                                        <p:attrNameLst>
                                          <p:attrName>style.visibility</p:attrName>
                                        </p:attrNameLst>
                                      </p:cBhvr>
                                      <p:to>
                                        <p:strVal val="visible"/>
                                      </p:to>
                                    </p:set>
                                    <p:animEffect transition="in" filter="fade">
                                      <p:cBhvr additive="repl">
                                        <p:cTn id="31" dur="1000"/>
                                        <p:tgtEl>
                                          <p:spTgt spid="318">
                                            <p:txEl>
                                              <p:pRg st="7" end="7"/>
                                            </p:txEl>
                                          </p:spTgt>
                                        </p:tgtEl>
                                      </p:cBhvr>
                                    </p:animEffect>
                                    <p:anim calcmode="lin" valueType="num">
                                      <p:cBhvr additive="repl">
                                        <p:cTn id="32" dur="1000" fill="hold"/>
                                        <p:tgtEl>
                                          <p:spTgt spid="318">
                                            <p:txEl>
                                              <p:pRg st="7" end="7"/>
                                            </p:txEl>
                                          </p:spTgt>
                                        </p:tgtEl>
                                        <p:attrNameLst>
                                          <p:attrName>ppt_x</p:attrName>
                                        </p:attrNameLst>
                                      </p:cBhvr>
                                      <p:tavLst>
                                        <p:tav tm="0">
                                          <p:val>
                                            <p:strVal val="#ppt_x"/>
                                          </p:val>
                                        </p:tav>
                                        <p:tav tm="100000">
                                          <p:val>
                                            <p:strVal val="#ppt_x"/>
                                          </p:val>
                                        </p:tav>
                                      </p:tavLst>
                                    </p:anim>
                                    <p:anim calcmode="lin" valueType="num">
                                      <p:cBhvr additive="repl">
                                        <p:cTn id="33" dur="1000" fill="hold"/>
                                        <p:tgtEl>
                                          <p:spTgt spid="31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CustomShape 2"/>
          <p:cNvSpPr/>
          <p:nvPr/>
        </p:nvSpPr>
        <p:spPr>
          <a:xfrm>
            <a:off x="1171074" y="1396686"/>
            <a:ext cx="3240506" cy="4064628"/>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a:lnSpc>
                <a:spcPct val="90000"/>
              </a:lnSpc>
              <a:spcBef>
                <a:spcPct val="0"/>
              </a:spcBef>
              <a:spcAft>
                <a:spcPts val="600"/>
              </a:spcAft>
            </a:pPr>
            <a:r>
              <a:rPr lang="en-US" sz="4400" b="1" kern="1200" spc="-1">
                <a:solidFill>
                  <a:srgbClr val="FFFFFF"/>
                </a:solidFill>
                <a:latin typeface="+mj-lt"/>
                <a:ea typeface="+mj-ea"/>
                <a:cs typeface="+mj-cs"/>
              </a:rPr>
              <a:t>Entwicklung der UN-KRK</a:t>
            </a:r>
            <a:endParaRPr lang="en-US" sz="4400" kern="1200" spc="-1">
              <a:solidFill>
                <a:srgbClr val="FFFFFF"/>
              </a:solidFill>
              <a:latin typeface="+mj-lt"/>
              <a:ea typeface="+mj-ea"/>
              <a:cs typeface="+mj-cs"/>
            </a:endParaRPr>
          </a:p>
        </p:txBody>
      </p:sp>
      <p:sp>
        <p:nvSpPr>
          <p:cNvPr id="328" name="CustomShape 3"/>
          <p:cNvSpPr/>
          <p:nvPr/>
        </p:nvSpPr>
        <p:spPr>
          <a:xfrm>
            <a:off x="4411580" y="1937094"/>
            <a:ext cx="7044213" cy="3935281"/>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800" b="1" spc="-1" dirty="0"/>
              <a:t>1948: </a:t>
            </a:r>
            <a:r>
              <a:rPr lang="en-US" sz="2800" b="1" spc="-1" dirty="0" err="1"/>
              <a:t>Verabschiedung</a:t>
            </a:r>
            <a:r>
              <a:rPr lang="en-US" sz="2800" b="1" spc="-1" dirty="0"/>
              <a:t> der UN-</a:t>
            </a:r>
            <a:r>
              <a:rPr lang="en-US" sz="2800" b="1" spc="-1" dirty="0" err="1"/>
              <a:t>Menschenrechtskonvention</a:t>
            </a:r>
            <a:endParaRPr lang="en-US" sz="2800" spc="-1" dirty="0"/>
          </a:p>
          <a:p>
            <a:pPr indent="-228600">
              <a:lnSpc>
                <a:spcPct val="90000"/>
              </a:lnSpc>
              <a:spcAft>
                <a:spcPts val="600"/>
              </a:spcAft>
              <a:buFont typeface="Arial" panose="020B0604020202020204" pitchFamily="34" charset="0"/>
              <a:buChar char="•"/>
            </a:pPr>
            <a:endParaRPr lang="en-US" sz="2800" spc="-1" dirty="0"/>
          </a:p>
          <a:p>
            <a:pPr marL="285840" indent="-228600">
              <a:lnSpc>
                <a:spcPct val="90000"/>
              </a:lnSpc>
              <a:spcAft>
                <a:spcPts val="600"/>
              </a:spcAft>
              <a:buClr>
                <a:srgbClr val="000000"/>
              </a:buClr>
              <a:buFont typeface="Arial" panose="020B0604020202020204" pitchFamily="34" charset="0"/>
              <a:buChar char="•"/>
            </a:pPr>
            <a:r>
              <a:rPr lang="en-US" sz="2800" spc="-1" dirty="0" err="1"/>
              <a:t>Kommission</a:t>
            </a:r>
            <a:r>
              <a:rPr lang="en-US" sz="2800" spc="-1" dirty="0"/>
              <a:t>, die </a:t>
            </a:r>
            <a:r>
              <a:rPr lang="en-US" sz="2800" spc="-1" dirty="0" err="1"/>
              <a:t>sich</a:t>
            </a:r>
            <a:r>
              <a:rPr lang="en-US" sz="2800" spc="-1" dirty="0"/>
              <a:t> für die </a:t>
            </a:r>
            <a:r>
              <a:rPr lang="en-US" sz="2800" spc="-1" dirty="0" err="1"/>
              <a:t>Erstellung</a:t>
            </a:r>
            <a:r>
              <a:rPr lang="en-US" sz="2800" spc="-1" dirty="0"/>
              <a:t> </a:t>
            </a:r>
            <a:r>
              <a:rPr lang="en-US" sz="2800" spc="-1" dirty="0" err="1"/>
              <a:t>eines</a:t>
            </a:r>
            <a:r>
              <a:rPr lang="en-US" sz="2800" spc="-1" dirty="0"/>
              <a:t> </a:t>
            </a:r>
            <a:r>
              <a:rPr lang="en-US" sz="2800" spc="-1" dirty="0" err="1"/>
              <a:t>besonderen</a:t>
            </a:r>
            <a:r>
              <a:rPr lang="en-US" sz="2800" spc="-1" dirty="0"/>
              <a:t> </a:t>
            </a:r>
            <a:r>
              <a:rPr lang="en-US" sz="2800" spc="-1" dirty="0" err="1"/>
              <a:t>Rechtekatalogs</a:t>
            </a:r>
            <a:r>
              <a:rPr lang="en-US" sz="2800" spc="-1" dirty="0"/>
              <a:t> für Kinder </a:t>
            </a:r>
            <a:r>
              <a:rPr lang="en-US" sz="2800" spc="-1" dirty="0" err="1"/>
              <a:t>einsetzt</a:t>
            </a:r>
            <a:endParaRPr lang="en-US" sz="2800" spc="-1" dirty="0"/>
          </a:p>
          <a:p>
            <a:pPr indent="-228600">
              <a:lnSpc>
                <a:spcPct val="90000"/>
              </a:lnSpc>
              <a:spcAft>
                <a:spcPts val="600"/>
              </a:spcAft>
              <a:buFont typeface="Arial" panose="020B0604020202020204" pitchFamily="34" charset="0"/>
              <a:buChar char="•"/>
            </a:pPr>
            <a:endParaRPr lang="en-US" sz="2800" spc="-1" dirty="0"/>
          </a:p>
          <a:p>
            <a:pPr indent="-228600">
              <a:lnSpc>
                <a:spcPct val="90000"/>
              </a:lnSpc>
              <a:spcAft>
                <a:spcPts val="600"/>
              </a:spcAft>
              <a:buFont typeface="Arial" panose="020B0604020202020204" pitchFamily="34" charset="0"/>
              <a:buChar char="•"/>
            </a:pPr>
            <a:r>
              <a:rPr lang="en-US" sz="2800" b="1" spc="-1" dirty="0"/>
              <a:t>1959: </a:t>
            </a:r>
            <a:r>
              <a:rPr lang="en-US" sz="2800" b="1" spc="-1" dirty="0" err="1"/>
              <a:t>Deklaration</a:t>
            </a:r>
            <a:r>
              <a:rPr lang="en-US" sz="2800" b="1" spc="-1" dirty="0"/>
              <a:t> der </a:t>
            </a:r>
            <a:r>
              <a:rPr lang="en-US" sz="2800" b="1" spc="-1" dirty="0" err="1"/>
              <a:t>Rechte</a:t>
            </a:r>
            <a:r>
              <a:rPr lang="en-US" sz="2800" b="1" spc="-1" dirty="0"/>
              <a:t> des </a:t>
            </a:r>
            <a:r>
              <a:rPr lang="en-US" sz="2800" b="1" spc="-1" dirty="0" err="1"/>
              <a:t>Kindes</a:t>
            </a:r>
            <a:r>
              <a:rPr lang="en-US" sz="2800" spc="-1" dirty="0"/>
              <a:t>, </a:t>
            </a:r>
            <a:r>
              <a:rPr lang="en-US" sz="2800" spc="-1" dirty="0" err="1"/>
              <a:t>bestehend</a:t>
            </a:r>
            <a:r>
              <a:rPr lang="en-US" sz="2800" spc="-1" dirty="0"/>
              <a:t> </a:t>
            </a:r>
            <a:r>
              <a:rPr lang="en-US" sz="2800" spc="-1" dirty="0" err="1"/>
              <a:t>aus</a:t>
            </a:r>
            <a:r>
              <a:rPr lang="en-US" sz="2800" spc="-1" dirty="0"/>
              <a:t> </a:t>
            </a:r>
            <a:r>
              <a:rPr lang="en-US" sz="2800" spc="-1" dirty="0" err="1"/>
              <a:t>zehn</a:t>
            </a:r>
            <a:r>
              <a:rPr lang="en-US" sz="2800" spc="-1" dirty="0"/>
              <a:t> </a:t>
            </a:r>
            <a:r>
              <a:rPr lang="en-US" sz="2800" spc="-1" dirty="0" err="1"/>
              <a:t>Grundrechten</a:t>
            </a:r>
            <a:r>
              <a:rPr lang="en-US" sz="2800" spc="-1" dirty="0"/>
              <a:t> </a:t>
            </a:r>
          </a:p>
        </p:txBody>
      </p:sp>
      <p:sp>
        <p:nvSpPr>
          <p:cNvPr id="326" name="CustomShape 1"/>
          <p:cNvSpPr/>
          <p:nvPr/>
        </p:nvSpPr>
        <p:spPr>
          <a:xfrm>
            <a:off x="2064000" y="1340641"/>
            <a:ext cx="6910200" cy="7218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Aft>
                <a:spcPts val="600"/>
              </a:spcAft>
            </a:pPr>
            <a:endParaRPr lang="de-DE" spc="-1">
              <a:latin typeface="Arial"/>
            </a:endParaRPr>
          </a:p>
          <a:p>
            <a:pPr>
              <a:spcAft>
                <a:spcPts val="600"/>
              </a:spcAft>
            </a:pPr>
            <a:endParaRPr lang="de-DE" spc="-1">
              <a:latin typeface="Arial"/>
            </a:endParaRPr>
          </a:p>
        </p:txBody>
      </p:sp>
      <p:sp>
        <p:nvSpPr>
          <p:cNvPr id="2" name="Datumsplatzhalter 1">
            <a:extLst>
              <a:ext uri="{FF2B5EF4-FFF2-40B4-BE49-F238E27FC236}">
                <a16:creationId xmlns:a16="http://schemas.microsoft.com/office/drawing/2014/main" id="{56CE3BED-3400-39B8-CF81-43BB79F8F892}"/>
              </a:ext>
            </a:extLst>
          </p:cNvPr>
          <p:cNvSpPr>
            <a:spLocks noGrp="1"/>
          </p:cNvSpPr>
          <p:nvPr>
            <p:ph type="dt" sz="half" idx="10"/>
          </p:nvPr>
        </p:nvSpPr>
        <p:spPr/>
        <p:txBody>
          <a:bodyPr/>
          <a:lstStyle/>
          <a:p>
            <a:fld id="{462A7681-BC9B-4440-9260-ED8419E87069}" type="datetime1">
              <a:rPr lang="de-DE" smtClean="0"/>
              <a:t>10.06.2024</a:t>
            </a:fld>
            <a:endParaRPr lang="en-DE"/>
          </a:p>
        </p:txBody>
      </p:sp>
      <p:sp>
        <p:nvSpPr>
          <p:cNvPr id="3" name="Fußzeilenplatzhalter 2">
            <a:extLst>
              <a:ext uri="{FF2B5EF4-FFF2-40B4-BE49-F238E27FC236}">
                <a16:creationId xmlns:a16="http://schemas.microsoft.com/office/drawing/2014/main" id="{9D7C06A3-3B22-C25F-0229-72287FDBFA60}"/>
              </a:ext>
            </a:extLst>
          </p:cNvPr>
          <p:cNvSpPr>
            <a:spLocks noGrp="1"/>
          </p:cNvSpPr>
          <p:nvPr>
            <p:ph type="ftr" sz="quarter" idx="11"/>
          </p:nvPr>
        </p:nvSpPr>
        <p:spPr/>
        <p:txBody>
          <a:bodyPr/>
          <a:lstStyle/>
          <a:p>
            <a:r>
              <a:rPr lang="de-DE"/>
              <a:t>Prof. Dr. Katharina Gerarts</a:t>
            </a:r>
            <a:endParaRPr lang="en-DE"/>
          </a:p>
        </p:txBody>
      </p:sp>
      <p:sp>
        <p:nvSpPr>
          <p:cNvPr id="4" name="Foliennummernplatzhalter 3">
            <a:extLst>
              <a:ext uri="{FF2B5EF4-FFF2-40B4-BE49-F238E27FC236}">
                <a16:creationId xmlns:a16="http://schemas.microsoft.com/office/drawing/2014/main" id="{D3554C87-74F5-40F2-64B1-5EE7CC94D281}"/>
              </a:ext>
            </a:extLst>
          </p:cNvPr>
          <p:cNvSpPr>
            <a:spLocks noGrp="1"/>
          </p:cNvSpPr>
          <p:nvPr>
            <p:ph type="sldNum" sz="quarter" idx="12"/>
          </p:nvPr>
        </p:nvSpPr>
        <p:spPr/>
        <p:txBody>
          <a:bodyPr/>
          <a:lstStyle/>
          <a:p>
            <a:fld id="{980900C9-5012-1C45-ABAA-7BDC56E57BCB}" type="slidenum">
              <a:rPr lang="en-DE" smtClean="0"/>
              <a:t>14</a:t>
            </a:fld>
            <a:endParaRPr lang="en-DE"/>
          </a:p>
        </p:txBody>
      </p:sp>
    </p:spTree>
  </p:cSld>
  <p:clrMapOvr>
    <a:masterClrMapping/>
  </p:clrMapOvr>
  <p:transition spd="slow">
    <p:wip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p:cTn id="6" dur="1" fill="hold">
                                          <p:stCondLst>
                                            <p:cond delay="0"/>
                                          </p:stCondLst>
                                        </p:cTn>
                                        <p:tgtEl>
                                          <p:spTgt spid="328">
                                            <p:txEl>
                                              <p:pRg st="0" end="0"/>
                                            </p:txEl>
                                          </p:spTgt>
                                        </p:tgtEl>
                                        <p:attrNameLst>
                                          <p:attrName>style.visibility</p:attrName>
                                        </p:attrNameLst>
                                      </p:cBhvr>
                                      <p:to>
                                        <p:strVal val="visible"/>
                                      </p:to>
                                    </p:set>
                                    <p:animEffect transition="in" filter="fade">
                                      <p:cBhvr additive="repl">
                                        <p:cTn id="7" dur="1000"/>
                                        <p:tgtEl>
                                          <p:spTgt spid="328">
                                            <p:txEl>
                                              <p:pRg st="0" end="0"/>
                                            </p:txEl>
                                          </p:spTgt>
                                        </p:tgtEl>
                                      </p:cBhvr>
                                    </p:animEffect>
                                    <p:anim calcmode="lin" valueType="num">
                                      <p:cBhvr additive="repl">
                                        <p:cTn id="8" dur="1000" fill="hold"/>
                                        <p:tgtEl>
                                          <p:spTgt spid="328">
                                            <p:txEl>
                                              <p:pRg st="0" end="0"/>
                                            </p:txEl>
                                          </p:spTgt>
                                        </p:tgtEl>
                                        <p:attrNameLst>
                                          <p:attrName>ppt_x</p:attrName>
                                        </p:attrNameLst>
                                      </p:cBhvr>
                                      <p:tavLst>
                                        <p:tav tm="0">
                                          <p:val>
                                            <p:strVal val="#ppt_x"/>
                                          </p:val>
                                        </p:tav>
                                        <p:tav tm="100000">
                                          <p:val>
                                            <p:strVal val="#ppt_x"/>
                                          </p:val>
                                        </p:tav>
                                      </p:tavLst>
                                    </p:anim>
                                    <p:anim calcmode="lin" valueType="num">
                                      <p:cBhvr additive="repl">
                                        <p:cTn id="9" dur="1000" fill="hold"/>
                                        <p:tgtEl>
                                          <p:spTgt spid="328">
                                            <p:txEl>
                                              <p:pRg st="0" end="0"/>
                                            </p:txEl>
                                          </p:spTgt>
                                        </p:tgtEl>
                                        <p:attrNameLst>
                                          <p:attrName>ppt_y</p:attrName>
                                        </p:attrNameLst>
                                      </p:cBhvr>
                                      <p:tavLst>
                                        <p:tav tm="0">
                                          <p:val>
                                            <p:strVal val="#ppt_y+.1"/>
                                          </p:val>
                                        </p:tav>
                                        <p:tav tm="100000">
                                          <p:val>
                                            <p:strVal val="#ppt_y"/>
                                          </p:val>
                                        </p:tav>
                                      </p:tavLst>
                                    </p:anim>
                                  </p:childTnLst>
                                </p:cTn>
                              </p:par>
                              <p:par>
                                <p:cTn id="10" presetID="42" presetClass="entr" fill="hold" nodeType="withEffect">
                                  <p:stCondLst>
                                    <p:cond delay="0"/>
                                  </p:stCondLst>
                                  <p:childTnLst>
                                    <p:set>
                                      <p:cBhvr>
                                        <p:cTn id="11" dur="1" fill="hold">
                                          <p:stCondLst>
                                            <p:cond delay="0"/>
                                          </p:stCondLst>
                                        </p:cTn>
                                        <p:tgtEl>
                                          <p:spTgt spid="328">
                                            <p:txEl>
                                              <p:pRg st="2" end="2"/>
                                            </p:txEl>
                                          </p:spTgt>
                                        </p:tgtEl>
                                        <p:attrNameLst>
                                          <p:attrName>style.visibility</p:attrName>
                                        </p:attrNameLst>
                                      </p:cBhvr>
                                      <p:to>
                                        <p:strVal val="visible"/>
                                      </p:to>
                                    </p:set>
                                    <p:animEffect transition="in" filter="fade">
                                      <p:cBhvr additive="repl">
                                        <p:cTn id="12" dur="1000"/>
                                        <p:tgtEl>
                                          <p:spTgt spid="328">
                                            <p:txEl>
                                              <p:pRg st="2" end="2"/>
                                            </p:txEl>
                                          </p:spTgt>
                                        </p:tgtEl>
                                      </p:cBhvr>
                                    </p:animEffect>
                                    <p:anim calcmode="lin" valueType="num">
                                      <p:cBhvr additive="repl">
                                        <p:cTn id="13" dur="1000" fill="hold"/>
                                        <p:tgtEl>
                                          <p:spTgt spid="328">
                                            <p:txEl>
                                              <p:pRg st="2" end="2"/>
                                            </p:txEl>
                                          </p:spTgt>
                                        </p:tgtEl>
                                        <p:attrNameLst>
                                          <p:attrName>ppt_x</p:attrName>
                                        </p:attrNameLst>
                                      </p:cBhvr>
                                      <p:tavLst>
                                        <p:tav tm="0">
                                          <p:val>
                                            <p:strVal val="#ppt_x"/>
                                          </p:val>
                                        </p:tav>
                                        <p:tav tm="100000">
                                          <p:val>
                                            <p:strVal val="#ppt_x"/>
                                          </p:val>
                                        </p:tav>
                                      </p:tavLst>
                                    </p:anim>
                                    <p:anim calcmode="lin" valueType="num">
                                      <p:cBhvr additive="repl">
                                        <p:cTn id="14" dur="1000" fill="hold"/>
                                        <p:tgtEl>
                                          <p:spTgt spid="32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fill="hold" nodeType="clickEffect">
                                  <p:stCondLst>
                                    <p:cond delay="0"/>
                                  </p:stCondLst>
                                  <p:childTnLst>
                                    <p:set>
                                      <p:cBhvr>
                                        <p:cTn id="18" dur="1" fill="hold">
                                          <p:stCondLst>
                                            <p:cond delay="0"/>
                                          </p:stCondLst>
                                        </p:cTn>
                                        <p:tgtEl>
                                          <p:spTgt spid="328">
                                            <p:txEl>
                                              <p:pRg st="4" end="4"/>
                                            </p:txEl>
                                          </p:spTgt>
                                        </p:tgtEl>
                                        <p:attrNameLst>
                                          <p:attrName>style.visibility</p:attrName>
                                        </p:attrNameLst>
                                      </p:cBhvr>
                                      <p:to>
                                        <p:strVal val="visible"/>
                                      </p:to>
                                    </p:set>
                                    <p:animEffect transition="in" filter="fade">
                                      <p:cBhvr additive="repl">
                                        <p:cTn id="19" dur="1000"/>
                                        <p:tgtEl>
                                          <p:spTgt spid="328">
                                            <p:txEl>
                                              <p:pRg st="4" end="4"/>
                                            </p:txEl>
                                          </p:spTgt>
                                        </p:tgtEl>
                                      </p:cBhvr>
                                    </p:animEffect>
                                    <p:anim calcmode="lin" valueType="num">
                                      <p:cBhvr additive="repl">
                                        <p:cTn id="20" dur="1000" fill="hold"/>
                                        <p:tgtEl>
                                          <p:spTgt spid="328">
                                            <p:txEl>
                                              <p:pRg st="4" end="4"/>
                                            </p:txEl>
                                          </p:spTgt>
                                        </p:tgtEl>
                                        <p:attrNameLst>
                                          <p:attrName>ppt_x</p:attrName>
                                        </p:attrNameLst>
                                      </p:cBhvr>
                                      <p:tavLst>
                                        <p:tav tm="0">
                                          <p:val>
                                            <p:strVal val="#ppt_x"/>
                                          </p:val>
                                        </p:tav>
                                        <p:tav tm="100000">
                                          <p:val>
                                            <p:strVal val="#ppt_x"/>
                                          </p:val>
                                        </p:tav>
                                      </p:tavLst>
                                    </p:anim>
                                    <p:anim calcmode="lin" valueType="num">
                                      <p:cBhvr additive="repl">
                                        <p:cTn id="21" dur="1000" fill="hold"/>
                                        <p:tgtEl>
                                          <p:spTgt spid="32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5" name="Rectangle 34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CustomShape 2"/>
          <p:cNvSpPr/>
          <p:nvPr/>
        </p:nvSpPr>
        <p:spPr>
          <a:xfrm>
            <a:off x="836679" y="723898"/>
            <a:ext cx="6002110" cy="1495425"/>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a:lnSpc>
                <a:spcPct val="90000"/>
              </a:lnSpc>
              <a:spcBef>
                <a:spcPct val="0"/>
              </a:spcBef>
              <a:spcAft>
                <a:spcPts val="600"/>
              </a:spcAft>
            </a:pPr>
            <a:r>
              <a:rPr lang="en-US" sz="4000" b="1" spc="-1">
                <a:latin typeface="+mj-lt"/>
                <a:ea typeface="+mj-ea"/>
                <a:cs typeface="+mj-cs"/>
              </a:rPr>
              <a:t>Entwicklung der UN-KRK</a:t>
            </a:r>
            <a:endParaRPr lang="en-US" sz="4000" spc="-1">
              <a:latin typeface="+mj-lt"/>
              <a:ea typeface="+mj-ea"/>
              <a:cs typeface="+mj-cs"/>
            </a:endParaRPr>
          </a:p>
        </p:txBody>
      </p:sp>
      <p:sp>
        <p:nvSpPr>
          <p:cNvPr id="331" name="CustomShape 3"/>
          <p:cNvSpPr/>
          <p:nvPr/>
        </p:nvSpPr>
        <p:spPr>
          <a:xfrm>
            <a:off x="836680" y="2405067"/>
            <a:ext cx="6002110" cy="3729034"/>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spc="-1"/>
              <a:t>1979: Internationales Jahr des Kindes</a:t>
            </a:r>
            <a:endParaRPr lang="en-US" sz="2000" spc="-1"/>
          </a:p>
          <a:p>
            <a:pPr marL="285840" indent="-228600">
              <a:lnSpc>
                <a:spcPct val="90000"/>
              </a:lnSpc>
              <a:spcAft>
                <a:spcPts val="600"/>
              </a:spcAft>
              <a:buClr>
                <a:srgbClr val="000000"/>
              </a:buClr>
              <a:buFont typeface="Arial" panose="020B0604020202020204" pitchFamily="34" charset="0"/>
              <a:buChar char="•"/>
            </a:pPr>
            <a:r>
              <a:rPr lang="en-US" sz="2000" spc="-1"/>
              <a:t>Initiative von Polen: Erstellung einer umfassenderen Kinderrechtskonvention</a:t>
            </a:r>
          </a:p>
          <a:p>
            <a:pPr marL="285840" indent="-228600">
              <a:lnSpc>
                <a:spcPct val="90000"/>
              </a:lnSpc>
              <a:spcAft>
                <a:spcPts val="600"/>
              </a:spcAft>
              <a:buClr>
                <a:srgbClr val="000000"/>
              </a:buClr>
              <a:buFont typeface="Arial" panose="020B0604020202020204" pitchFamily="34" charset="0"/>
              <a:buChar char="•"/>
            </a:pPr>
            <a:r>
              <a:rPr lang="en-US" sz="2000" spc="-1"/>
              <a:t>Forderung, nicht nur Schutz- und Förderrechte, sondern auch Partizipationsrechte festzuschreiben</a:t>
            </a:r>
          </a:p>
          <a:p>
            <a:pPr indent="-228600">
              <a:lnSpc>
                <a:spcPct val="90000"/>
              </a:lnSpc>
              <a:spcAft>
                <a:spcPts val="600"/>
              </a:spcAft>
              <a:buFont typeface="Arial" panose="020B0604020202020204" pitchFamily="34" charset="0"/>
              <a:buChar char="•"/>
            </a:pPr>
            <a:endParaRPr lang="en-US" sz="2000" spc="-1"/>
          </a:p>
          <a:p>
            <a:pPr indent="-228600">
              <a:lnSpc>
                <a:spcPct val="90000"/>
              </a:lnSpc>
              <a:spcAft>
                <a:spcPts val="600"/>
              </a:spcAft>
              <a:buFont typeface="Arial" panose="020B0604020202020204" pitchFamily="34" charset="0"/>
              <a:buChar char="•"/>
            </a:pPr>
            <a:r>
              <a:rPr lang="en-US" sz="2000" b="1" spc="-1"/>
              <a:t>20. November 1989</a:t>
            </a:r>
            <a:endParaRPr lang="en-US" sz="2000" spc="-1"/>
          </a:p>
          <a:p>
            <a:pPr indent="-228600">
              <a:lnSpc>
                <a:spcPct val="90000"/>
              </a:lnSpc>
              <a:spcAft>
                <a:spcPts val="600"/>
              </a:spcAft>
              <a:buFont typeface="Arial" panose="020B0604020202020204" pitchFamily="34" charset="0"/>
              <a:buChar char="•"/>
            </a:pPr>
            <a:r>
              <a:rPr lang="en-US" sz="2000" spc="-1"/>
              <a:t>Übereinkommen über die Rechte des Kindes wird in der Generalversammlung der Vereinten Nationen verabschiedet</a:t>
            </a:r>
          </a:p>
        </p:txBody>
      </p:sp>
      <p:sp>
        <p:nvSpPr>
          <p:cNvPr id="2" name="Datumsplatzhalter 1">
            <a:extLst>
              <a:ext uri="{FF2B5EF4-FFF2-40B4-BE49-F238E27FC236}">
                <a16:creationId xmlns:a16="http://schemas.microsoft.com/office/drawing/2014/main" id="{B2131F4D-8713-5185-6D20-2DDD5A342289}"/>
              </a:ext>
            </a:extLst>
          </p:cNvPr>
          <p:cNvSpPr>
            <a:spLocks noGrp="1"/>
          </p:cNvSpPr>
          <p:nvPr>
            <p:ph type="dt" sz="half" idx="10"/>
          </p:nvPr>
        </p:nvSpPr>
        <p:spPr>
          <a:xfrm>
            <a:off x="838200" y="6356350"/>
            <a:ext cx="2164746" cy="365125"/>
          </a:xfrm>
        </p:spPr>
        <p:txBody>
          <a:bodyPr vert="horz" lIns="91440" tIns="45720" rIns="91440" bIns="45720" rtlCol="0" anchor="ctr">
            <a:normAutofit/>
          </a:bodyPr>
          <a:lstStyle/>
          <a:p>
            <a:pPr>
              <a:spcAft>
                <a:spcPts val="600"/>
              </a:spcAft>
              <a:defRPr/>
            </a:pPr>
            <a:fld id="{1ADD1562-6BC1-4B7E-ACAA-F6C827B2B0F6}" type="datetime1">
              <a:rPr lang="en-US">
                <a:solidFill>
                  <a:prstClr val="black">
                    <a:tint val="75000"/>
                  </a:prstClr>
                </a:solidFill>
                <a:latin typeface="Calibri" panose="020F0502020204030204"/>
              </a:rPr>
              <a:pPr>
                <a:spcAft>
                  <a:spcPts val="600"/>
                </a:spcAft>
                <a:defRPr/>
              </a:pPr>
              <a:t>6/10/2024</a:t>
            </a:fld>
            <a:endParaRPr lang="en-US">
              <a:solidFill>
                <a:prstClr val="black">
                  <a:tint val="75000"/>
                </a:prstClr>
              </a:solidFill>
              <a:latin typeface="Calibri" panose="020F0502020204030204"/>
            </a:endParaRPr>
          </a:p>
        </p:txBody>
      </p:sp>
      <p:sp>
        <p:nvSpPr>
          <p:cNvPr id="3" name="Fußzeilenplatzhalter 2">
            <a:extLst>
              <a:ext uri="{FF2B5EF4-FFF2-40B4-BE49-F238E27FC236}">
                <a16:creationId xmlns:a16="http://schemas.microsoft.com/office/drawing/2014/main" id="{EA92A19B-50C0-B1FA-918F-D557FC2E88DE}"/>
              </a:ext>
            </a:extLst>
          </p:cNvPr>
          <p:cNvSpPr>
            <a:spLocks noGrp="1"/>
          </p:cNvSpPr>
          <p:nvPr>
            <p:ph type="ftr" sz="quarter" idx="11"/>
          </p:nvPr>
        </p:nvSpPr>
        <p:spPr>
          <a:xfrm>
            <a:off x="3195473" y="6356350"/>
            <a:ext cx="3811437" cy="365125"/>
          </a:xfrm>
        </p:spPr>
        <p:txBody>
          <a:bodyPr vert="horz" lIns="91440" tIns="45720" rIns="91440" bIns="45720" rtlCol="0" anchor="ctr">
            <a:normAutofit/>
          </a:bodyPr>
          <a:lstStyle/>
          <a:p>
            <a:pPr algn="l">
              <a:spcAft>
                <a:spcPts val="600"/>
              </a:spcAft>
              <a:defRPr/>
            </a:pPr>
            <a:r>
              <a:rPr lang="en-US" kern="1200">
                <a:solidFill>
                  <a:prstClr val="black">
                    <a:tint val="75000"/>
                  </a:prstClr>
                </a:solidFill>
                <a:latin typeface="Calibri" panose="020F0502020204030204"/>
                <a:ea typeface="+mn-ea"/>
                <a:cs typeface="+mn-cs"/>
              </a:rPr>
              <a:t>Prof. Dr. Katharina Gerarts</a:t>
            </a:r>
          </a:p>
        </p:txBody>
      </p:sp>
      <p:pic>
        <p:nvPicPr>
          <p:cNvPr id="6" name="Grafik 5" descr="Ein Bild, das Text, Menschliches Gesicht, Lächeln, Person enthält.&#10;&#10;Automatisch generierte Beschreibung">
            <a:extLst>
              <a:ext uri="{FF2B5EF4-FFF2-40B4-BE49-F238E27FC236}">
                <a16:creationId xmlns:a16="http://schemas.microsoft.com/office/drawing/2014/main" id="{CA35BD3B-4919-51BA-10FC-69AEB3E25A9D}"/>
              </a:ext>
            </a:extLst>
          </p:cNvPr>
          <p:cNvPicPr>
            <a:picLocks noChangeAspect="1"/>
          </p:cNvPicPr>
          <p:nvPr/>
        </p:nvPicPr>
        <p:blipFill rotWithShape="1">
          <a:blip r:embed="rId3"/>
          <a:srcRect r="-1" b="3158"/>
          <a:stretch/>
        </p:blipFill>
        <p:spPr>
          <a:xfrm>
            <a:off x="7199440" y="10"/>
            <a:ext cx="4992560" cy="6857990"/>
          </a:xfrm>
          <a:prstGeom prst="rect">
            <a:avLst/>
          </a:prstGeom>
          <a:effectLst/>
        </p:spPr>
      </p:pic>
      <p:sp>
        <p:nvSpPr>
          <p:cNvPr id="4" name="Foliennummernplatzhalter 3">
            <a:extLst>
              <a:ext uri="{FF2B5EF4-FFF2-40B4-BE49-F238E27FC236}">
                <a16:creationId xmlns:a16="http://schemas.microsoft.com/office/drawing/2014/main" id="{82C27C29-566E-E3F1-853D-627DB7AB7CA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980900C9-5012-1C45-ABAA-7BDC56E57BCB}" type="slidenum">
              <a:rPr lang="en-US">
                <a:solidFill>
                  <a:srgbClr val="FFFFFF"/>
                </a:solidFill>
                <a:latin typeface="Calibri" panose="020F0502020204030204"/>
              </a:rPr>
              <a:pPr>
                <a:spcAft>
                  <a:spcPts val="600"/>
                </a:spcAft>
                <a:defRPr/>
              </a:pPr>
              <a:t>15</a:t>
            </a:fld>
            <a:endParaRPr lang="en-US">
              <a:solidFill>
                <a:srgbClr val="FFFFFF"/>
              </a:solidFill>
              <a:latin typeface="Calibri" panose="020F0502020204030204"/>
            </a:endParaRPr>
          </a:p>
        </p:txBody>
      </p:sp>
      <p:sp>
        <p:nvSpPr>
          <p:cNvPr id="329" name="CustomShape 1"/>
          <p:cNvSpPr/>
          <p:nvPr/>
        </p:nvSpPr>
        <p:spPr>
          <a:xfrm>
            <a:off x="2064000" y="1340641"/>
            <a:ext cx="6910200" cy="7218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Aft>
                <a:spcPts val="600"/>
              </a:spcAft>
            </a:pPr>
            <a:endParaRPr lang="de-DE" spc="-1">
              <a:latin typeface="Arial"/>
            </a:endParaRPr>
          </a:p>
          <a:p>
            <a:pPr>
              <a:spcAft>
                <a:spcPts val="600"/>
              </a:spcAft>
            </a:pPr>
            <a:endParaRPr lang="de-DE" spc="-1">
              <a:latin typeface="Arial"/>
            </a:endParaRPr>
          </a:p>
        </p:txBody>
      </p:sp>
    </p:spTree>
  </p:cSld>
  <p:clrMapOvr>
    <a:masterClrMapping/>
  </p:clrMapOvr>
  <p:transition spd="slow">
    <p:wip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p:cTn id="6" dur="1" fill="hold">
                                          <p:stCondLst>
                                            <p:cond delay="0"/>
                                          </p:stCondLst>
                                        </p:cTn>
                                        <p:tgtEl>
                                          <p:spTgt spid="331">
                                            <p:txEl>
                                              <p:pRg st="4" end="4"/>
                                            </p:txEl>
                                          </p:spTgt>
                                        </p:tgtEl>
                                        <p:attrNameLst>
                                          <p:attrName>style.visibility</p:attrName>
                                        </p:attrNameLst>
                                      </p:cBhvr>
                                      <p:to>
                                        <p:strVal val="visible"/>
                                      </p:to>
                                    </p:set>
                                    <p:animEffect transition="in" filter="fade">
                                      <p:cBhvr additive="repl">
                                        <p:cTn id="7" dur="1000"/>
                                        <p:tgtEl>
                                          <p:spTgt spid="331">
                                            <p:txEl>
                                              <p:pRg st="4" end="4"/>
                                            </p:txEl>
                                          </p:spTgt>
                                        </p:tgtEl>
                                      </p:cBhvr>
                                    </p:animEffect>
                                    <p:anim calcmode="lin" valueType="num">
                                      <p:cBhvr additive="repl">
                                        <p:cTn id="8" dur="1000" fill="hold"/>
                                        <p:tgtEl>
                                          <p:spTgt spid="331">
                                            <p:txEl>
                                              <p:pRg st="4" end="4"/>
                                            </p:txEl>
                                          </p:spTgt>
                                        </p:tgtEl>
                                        <p:attrNameLst>
                                          <p:attrName>ppt_x</p:attrName>
                                        </p:attrNameLst>
                                      </p:cBhvr>
                                      <p:tavLst>
                                        <p:tav tm="0">
                                          <p:val>
                                            <p:strVal val="#ppt_x"/>
                                          </p:val>
                                        </p:tav>
                                        <p:tav tm="100000">
                                          <p:val>
                                            <p:strVal val="#ppt_x"/>
                                          </p:val>
                                        </p:tav>
                                      </p:tavLst>
                                    </p:anim>
                                    <p:anim calcmode="lin" valueType="num">
                                      <p:cBhvr additive="repl">
                                        <p:cTn id="9" dur="1000" fill="hold"/>
                                        <p:tgtEl>
                                          <p:spTgt spid="331">
                                            <p:txEl>
                                              <p:pRg st="4" end="4"/>
                                            </p:txEl>
                                          </p:spTgt>
                                        </p:tgtEl>
                                        <p:attrNameLst>
                                          <p:attrName>ppt_y</p:attrName>
                                        </p:attrNameLst>
                                      </p:cBhvr>
                                      <p:tavLst>
                                        <p:tav tm="0">
                                          <p:val>
                                            <p:strVal val="#ppt_y+.1"/>
                                          </p:val>
                                        </p:tav>
                                        <p:tav tm="100000">
                                          <p:val>
                                            <p:strVal val="#ppt_y"/>
                                          </p:val>
                                        </p:tav>
                                      </p:tavLst>
                                    </p:anim>
                                  </p:childTnLst>
                                </p:cTn>
                              </p:par>
                              <p:par>
                                <p:cTn id="10" presetID="42" presetClass="entr" fill="hold" nodeType="withEffect">
                                  <p:stCondLst>
                                    <p:cond delay="0"/>
                                  </p:stCondLst>
                                  <p:childTnLst>
                                    <p:set>
                                      <p:cBhvr>
                                        <p:cTn id="11" dur="1" fill="hold">
                                          <p:stCondLst>
                                            <p:cond delay="0"/>
                                          </p:stCondLst>
                                        </p:cTn>
                                        <p:tgtEl>
                                          <p:spTgt spid="331">
                                            <p:txEl>
                                              <p:pRg st="5" end="5"/>
                                            </p:txEl>
                                          </p:spTgt>
                                        </p:tgtEl>
                                        <p:attrNameLst>
                                          <p:attrName>style.visibility</p:attrName>
                                        </p:attrNameLst>
                                      </p:cBhvr>
                                      <p:to>
                                        <p:strVal val="visible"/>
                                      </p:to>
                                    </p:set>
                                    <p:animEffect transition="in" filter="fade">
                                      <p:cBhvr additive="repl">
                                        <p:cTn id="12" dur="1000"/>
                                        <p:tgtEl>
                                          <p:spTgt spid="331">
                                            <p:txEl>
                                              <p:pRg st="5" end="5"/>
                                            </p:txEl>
                                          </p:spTgt>
                                        </p:tgtEl>
                                      </p:cBhvr>
                                    </p:animEffect>
                                    <p:anim calcmode="lin" valueType="num">
                                      <p:cBhvr additive="repl">
                                        <p:cTn id="13" dur="1000" fill="hold"/>
                                        <p:tgtEl>
                                          <p:spTgt spid="331">
                                            <p:txEl>
                                              <p:pRg st="5" end="5"/>
                                            </p:txEl>
                                          </p:spTgt>
                                        </p:tgtEl>
                                        <p:attrNameLst>
                                          <p:attrName>ppt_x</p:attrName>
                                        </p:attrNameLst>
                                      </p:cBhvr>
                                      <p:tavLst>
                                        <p:tav tm="0">
                                          <p:val>
                                            <p:strVal val="#ppt_x"/>
                                          </p:val>
                                        </p:tav>
                                        <p:tav tm="100000">
                                          <p:val>
                                            <p:strVal val="#ppt_x"/>
                                          </p:val>
                                        </p:tav>
                                      </p:tavLst>
                                    </p:anim>
                                    <p:anim calcmode="lin" valueType="num">
                                      <p:cBhvr additive="repl">
                                        <p:cTn id="14" dur="1000" fill="hold"/>
                                        <p:tgtEl>
                                          <p:spTgt spid="3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3A482D-65F2-B1E0-4BF8-89925F7C44E4}"/>
              </a:ext>
            </a:extLst>
          </p:cNvPr>
          <p:cNvPicPr>
            <a:picLocks noChangeAspect="1"/>
          </p:cNvPicPr>
          <p:nvPr/>
        </p:nvPicPr>
        <p:blipFill>
          <a:blip r:embed="rId3"/>
          <a:stretch>
            <a:fillRect/>
          </a:stretch>
        </p:blipFill>
        <p:spPr>
          <a:xfrm>
            <a:off x="360727" y="-20848"/>
            <a:ext cx="6049701" cy="6878848"/>
          </a:xfrm>
          <a:prstGeom prst="rect">
            <a:avLst/>
          </a:prstGeom>
        </p:spPr>
      </p:pic>
      <p:pic>
        <p:nvPicPr>
          <p:cNvPr id="5" name="Grafik 4">
            <a:extLst>
              <a:ext uri="{FF2B5EF4-FFF2-40B4-BE49-F238E27FC236}">
                <a16:creationId xmlns:a16="http://schemas.microsoft.com/office/drawing/2014/main" id="{B251D88E-2F27-DC48-A770-391437D2CDDA}"/>
              </a:ext>
            </a:extLst>
          </p:cNvPr>
          <p:cNvPicPr>
            <a:picLocks noChangeAspect="1"/>
          </p:cNvPicPr>
          <p:nvPr/>
        </p:nvPicPr>
        <p:blipFill>
          <a:blip r:embed="rId4"/>
          <a:stretch>
            <a:fillRect/>
          </a:stretch>
        </p:blipFill>
        <p:spPr>
          <a:xfrm>
            <a:off x="6410428" y="5738373"/>
            <a:ext cx="843356" cy="1119627"/>
          </a:xfrm>
          <a:prstGeom prst="rect">
            <a:avLst/>
          </a:prstGeom>
        </p:spPr>
      </p:pic>
      <p:sp>
        <p:nvSpPr>
          <p:cNvPr id="7" name="Textfeld 6">
            <a:extLst>
              <a:ext uri="{FF2B5EF4-FFF2-40B4-BE49-F238E27FC236}">
                <a16:creationId xmlns:a16="http://schemas.microsoft.com/office/drawing/2014/main" id="{36E0DDC1-38A0-A9EA-3AA9-93692913CF87}"/>
              </a:ext>
            </a:extLst>
          </p:cNvPr>
          <p:cNvSpPr txBox="1"/>
          <p:nvPr/>
        </p:nvSpPr>
        <p:spPr>
          <a:xfrm>
            <a:off x="7253784" y="2783718"/>
            <a:ext cx="4801299" cy="2954655"/>
          </a:xfrm>
          <a:prstGeom prst="rect">
            <a:avLst/>
          </a:prstGeom>
          <a:noFill/>
        </p:spPr>
        <p:txBody>
          <a:bodyPr wrap="square" rtlCol="0">
            <a:spAutoFit/>
          </a:bodyPr>
          <a:lstStyle/>
          <a:p>
            <a:pPr marL="285750" indent="-285750">
              <a:buFont typeface="Wingdings" panose="05000000000000000000" pitchFamily="2" charset="2"/>
              <a:buChar char="ü"/>
            </a:pPr>
            <a:r>
              <a:rPr lang="de-DE" sz="2800" dirty="0"/>
              <a:t>Völkerrechtlicher Vertrag</a:t>
            </a:r>
          </a:p>
          <a:p>
            <a:pPr marL="285750" indent="-285750">
              <a:buFont typeface="Wingdings" panose="05000000000000000000" pitchFamily="2" charset="2"/>
              <a:buChar char="ü"/>
            </a:pPr>
            <a:r>
              <a:rPr lang="de-DE" sz="2800" dirty="0"/>
              <a:t>für alle Menschen (</a:t>
            </a:r>
            <a:r>
              <a:rPr lang="de-DE" sz="2800" dirty="0" err="1"/>
              <a:t>KiJus</a:t>
            </a:r>
            <a:r>
              <a:rPr lang="de-DE" sz="2800" dirty="0"/>
              <a:t>), die das 18. Lebensjahr noch nicht abgeschlossen haben</a:t>
            </a:r>
          </a:p>
          <a:p>
            <a:pPr marL="285750" indent="-285750">
              <a:buFont typeface="Wingdings" panose="05000000000000000000" pitchFamily="2" charset="2"/>
              <a:buChar char="ü"/>
            </a:pPr>
            <a:r>
              <a:rPr lang="de-DE" sz="2800" dirty="0"/>
              <a:t>uneingeschränkte Gültigkeit in Deutschland erst seit 2010</a:t>
            </a:r>
          </a:p>
          <a:p>
            <a:endParaRPr lang="de-DE" dirty="0"/>
          </a:p>
        </p:txBody>
      </p:sp>
      <p:cxnSp>
        <p:nvCxnSpPr>
          <p:cNvPr id="9" name="Gerade Verbindung mit Pfeil 8">
            <a:extLst>
              <a:ext uri="{FF2B5EF4-FFF2-40B4-BE49-F238E27FC236}">
                <a16:creationId xmlns:a16="http://schemas.microsoft.com/office/drawing/2014/main" id="{8BD76555-C0A7-E045-887A-54C9A2BED579}"/>
              </a:ext>
            </a:extLst>
          </p:cNvPr>
          <p:cNvCxnSpPr>
            <a:cxnSpLocks/>
          </p:cNvCxnSpPr>
          <p:nvPr/>
        </p:nvCxnSpPr>
        <p:spPr>
          <a:xfrm flipV="1">
            <a:off x="470131" y="368084"/>
            <a:ext cx="614751" cy="1069383"/>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Gerade Verbindung mit Pfeil 11">
            <a:extLst>
              <a:ext uri="{FF2B5EF4-FFF2-40B4-BE49-F238E27FC236}">
                <a16:creationId xmlns:a16="http://schemas.microsoft.com/office/drawing/2014/main" id="{182338B1-8655-58E2-1ABF-FCA000F7143B}"/>
              </a:ext>
            </a:extLst>
          </p:cNvPr>
          <p:cNvCxnSpPr>
            <a:cxnSpLocks/>
          </p:cNvCxnSpPr>
          <p:nvPr/>
        </p:nvCxnSpPr>
        <p:spPr>
          <a:xfrm flipH="1" flipV="1">
            <a:off x="2007873" y="368084"/>
            <a:ext cx="976675" cy="534691"/>
          </a:xfrm>
          <a:prstGeom prst="straightConnector1">
            <a:avLst/>
          </a:prstGeom>
          <a:ln w="57150"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Gerade Verbindung mit Pfeil 13">
            <a:extLst>
              <a:ext uri="{FF2B5EF4-FFF2-40B4-BE49-F238E27FC236}">
                <a16:creationId xmlns:a16="http://schemas.microsoft.com/office/drawing/2014/main" id="{CE4DD91B-0CF0-4452-B146-9F8DA7C7F525}"/>
              </a:ext>
            </a:extLst>
          </p:cNvPr>
          <p:cNvCxnSpPr>
            <a:cxnSpLocks/>
          </p:cNvCxnSpPr>
          <p:nvPr/>
        </p:nvCxnSpPr>
        <p:spPr>
          <a:xfrm flipH="1" flipV="1">
            <a:off x="4714069" y="1437467"/>
            <a:ext cx="387458" cy="1214845"/>
          </a:xfrm>
          <a:prstGeom prst="straightConnector1">
            <a:avLst/>
          </a:prstGeom>
          <a:ln w="57150" cap="flat" cmpd="sng" algn="ctr">
            <a:solidFill>
              <a:schemeClr val="accent4">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Gerade Verbindung mit Pfeil 15">
            <a:extLst>
              <a:ext uri="{FF2B5EF4-FFF2-40B4-BE49-F238E27FC236}">
                <a16:creationId xmlns:a16="http://schemas.microsoft.com/office/drawing/2014/main" id="{C4FEDD40-A221-29EE-9654-4268F1514B87}"/>
              </a:ext>
            </a:extLst>
          </p:cNvPr>
          <p:cNvCxnSpPr>
            <a:cxnSpLocks/>
          </p:cNvCxnSpPr>
          <p:nvPr/>
        </p:nvCxnSpPr>
        <p:spPr>
          <a:xfrm flipV="1">
            <a:off x="3405168" y="2607663"/>
            <a:ext cx="202054" cy="1265621"/>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Gerade Verbindung mit Pfeil 16">
            <a:extLst>
              <a:ext uri="{FF2B5EF4-FFF2-40B4-BE49-F238E27FC236}">
                <a16:creationId xmlns:a16="http://schemas.microsoft.com/office/drawing/2014/main" id="{8381AFDC-BEC5-2C85-038A-9F9DA56041CD}"/>
              </a:ext>
            </a:extLst>
          </p:cNvPr>
          <p:cNvCxnSpPr>
            <a:cxnSpLocks/>
          </p:cNvCxnSpPr>
          <p:nvPr/>
        </p:nvCxnSpPr>
        <p:spPr>
          <a:xfrm flipH="1" flipV="1">
            <a:off x="1254564" y="3653622"/>
            <a:ext cx="387458" cy="1214845"/>
          </a:xfrm>
          <a:prstGeom prst="straightConnector1">
            <a:avLst/>
          </a:prstGeom>
          <a:ln w="57150" cap="flat" cmpd="sng" algn="ctr">
            <a:solidFill>
              <a:schemeClr val="accent5">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Gerade Verbindung mit Pfeil 17">
            <a:extLst>
              <a:ext uri="{FF2B5EF4-FFF2-40B4-BE49-F238E27FC236}">
                <a16:creationId xmlns:a16="http://schemas.microsoft.com/office/drawing/2014/main" id="{BD5579EA-803E-1BF7-5E65-2FBE6AAC7B37}"/>
              </a:ext>
            </a:extLst>
          </p:cNvPr>
          <p:cNvCxnSpPr>
            <a:cxnSpLocks/>
          </p:cNvCxnSpPr>
          <p:nvPr/>
        </p:nvCxnSpPr>
        <p:spPr>
          <a:xfrm flipH="1" flipV="1">
            <a:off x="2798634" y="3771734"/>
            <a:ext cx="387458" cy="1214845"/>
          </a:xfrm>
          <a:prstGeom prst="straightConnector1">
            <a:avLst/>
          </a:prstGeom>
          <a:ln w="5715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Gerade Verbindung mit Pfeil 18">
            <a:extLst>
              <a:ext uri="{FF2B5EF4-FFF2-40B4-BE49-F238E27FC236}">
                <a16:creationId xmlns:a16="http://schemas.microsoft.com/office/drawing/2014/main" id="{8E2C8FD8-DE71-FE86-CCD0-119E1DEF4214}"/>
              </a:ext>
            </a:extLst>
          </p:cNvPr>
          <p:cNvCxnSpPr>
            <a:cxnSpLocks/>
          </p:cNvCxnSpPr>
          <p:nvPr/>
        </p:nvCxnSpPr>
        <p:spPr>
          <a:xfrm flipV="1">
            <a:off x="4911320" y="4986578"/>
            <a:ext cx="366793" cy="1113295"/>
          </a:xfrm>
          <a:prstGeom prst="straightConnector1">
            <a:avLst/>
          </a:prstGeom>
          <a:ln w="57150" cap="flat" cmpd="sng" algn="ctr">
            <a:solidFill>
              <a:srgbClr val="7030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Gerade Verbindung mit Pfeil 20">
            <a:extLst>
              <a:ext uri="{FF2B5EF4-FFF2-40B4-BE49-F238E27FC236}">
                <a16:creationId xmlns:a16="http://schemas.microsoft.com/office/drawing/2014/main" id="{BAAE0D8A-B965-EB37-B95E-2F5B5E4B4536}"/>
              </a:ext>
            </a:extLst>
          </p:cNvPr>
          <p:cNvCxnSpPr>
            <a:cxnSpLocks/>
          </p:cNvCxnSpPr>
          <p:nvPr/>
        </p:nvCxnSpPr>
        <p:spPr>
          <a:xfrm flipV="1">
            <a:off x="4164520" y="2658439"/>
            <a:ext cx="366793" cy="1113295"/>
          </a:xfrm>
          <a:prstGeom prst="straightConnector1">
            <a:avLst/>
          </a:prstGeom>
          <a:ln w="57150" cap="flat" cmpd="sng" algn="ctr">
            <a:solidFill>
              <a:srgbClr val="7030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Gerade Verbindung mit Pfeil 21">
            <a:extLst>
              <a:ext uri="{FF2B5EF4-FFF2-40B4-BE49-F238E27FC236}">
                <a16:creationId xmlns:a16="http://schemas.microsoft.com/office/drawing/2014/main" id="{28C760DE-7E9C-81CC-758A-7C510912A5C4}"/>
              </a:ext>
            </a:extLst>
          </p:cNvPr>
          <p:cNvCxnSpPr>
            <a:cxnSpLocks/>
          </p:cNvCxnSpPr>
          <p:nvPr/>
        </p:nvCxnSpPr>
        <p:spPr>
          <a:xfrm flipV="1">
            <a:off x="5886775" y="3873284"/>
            <a:ext cx="366793" cy="1113295"/>
          </a:xfrm>
          <a:prstGeom prst="straightConnector1">
            <a:avLst/>
          </a:prstGeom>
          <a:ln w="571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Gerade Verbindung mit Pfeil 22">
            <a:extLst>
              <a:ext uri="{FF2B5EF4-FFF2-40B4-BE49-F238E27FC236}">
                <a16:creationId xmlns:a16="http://schemas.microsoft.com/office/drawing/2014/main" id="{3D8D8068-50D1-2640-0385-EDC7680711F4}"/>
              </a:ext>
            </a:extLst>
          </p:cNvPr>
          <p:cNvCxnSpPr>
            <a:cxnSpLocks/>
          </p:cNvCxnSpPr>
          <p:nvPr/>
        </p:nvCxnSpPr>
        <p:spPr>
          <a:xfrm flipV="1">
            <a:off x="2282135" y="4986579"/>
            <a:ext cx="366793" cy="1113295"/>
          </a:xfrm>
          <a:prstGeom prst="straightConnector1">
            <a:avLst/>
          </a:prstGeom>
          <a:ln w="57150" cap="flat" cmpd="sng" algn="ctr">
            <a:solidFill>
              <a:srgbClr val="FFC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5" name="Datumsplatzhalter 24">
            <a:extLst>
              <a:ext uri="{FF2B5EF4-FFF2-40B4-BE49-F238E27FC236}">
                <a16:creationId xmlns:a16="http://schemas.microsoft.com/office/drawing/2014/main" id="{3484B148-7121-7D69-4D81-5FB7D0573CF7}"/>
              </a:ext>
            </a:extLst>
          </p:cNvPr>
          <p:cNvSpPr>
            <a:spLocks noGrp="1"/>
          </p:cNvSpPr>
          <p:nvPr>
            <p:ph type="dt" sz="half" idx="10"/>
          </p:nvPr>
        </p:nvSpPr>
        <p:spPr/>
        <p:txBody>
          <a:bodyPr/>
          <a:lstStyle/>
          <a:p>
            <a:fld id="{D52E63FE-38A9-44F8-99B9-BB9C0E92DEA0}" type="datetime1">
              <a:rPr lang="de-DE" smtClean="0"/>
              <a:t>10.06.2024</a:t>
            </a:fld>
            <a:endParaRPr lang="en-DE"/>
          </a:p>
        </p:txBody>
      </p:sp>
      <p:sp>
        <p:nvSpPr>
          <p:cNvPr id="26" name="Fußzeilenplatzhalter 25">
            <a:extLst>
              <a:ext uri="{FF2B5EF4-FFF2-40B4-BE49-F238E27FC236}">
                <a16:creationId xmlns:a16="http://schemas.microsoft.com/office/drawing/2014/main" id="{4DE99B6D-BAA4-B352-912E-C334826CB3EE}"/>
              </a:ext>
            </a:extLst>
          </p:cNvPr>
          <p:cNvSpPr>
            <a:spLocks noGrp="1"/>
          </p:cNvSpPr>
          <p:nvPr>
            <p:ph type="ftr" sz="quarter" idx="11"/>
          </p:nvPr>
        </p:nvSpPr>
        <p:spPr/>
        <p:txBody>
          <a:bodyPr/>
          <a:lstStyle/>
          <a:p>
            <a:r>
              <a:rPr lang="de-DE"/>
              <a:t>Prof. Dr. Katharina Gerarts</a:t>
            </a:r>
            <a:endParaRPr lang="en-DE"/>
          </a:p>
        </p:txBody>
      </p:sp>
      <p:sp>
        <p:nvSpPr>
          <p:cNvPr id="27" name="Foliennummernplatzhalter 26">
            <a:extLst>
              <a:ext uri="{FF2B5EF4-FFF2-40B4-BE49-F238E27FC236}">
                <a16:creationId xmlns:a16="http://schemas.microsoft.com/office/drawing/2014/main" id="{BC440914-9DBF-B70D-AB91-76A70B640073}"/>
              </a:ext>
            </a:extLst>
          </p:cNvPr>
          <p:cNvSpPr>
            <a:spLocks noGrp="1"/>
          </p:cNvSpPr>
          <p:nvPr>
            <p:ph type="sldNum" sz="quarter" idx="12"/>
          </p:nvPr>
        </p:nvSpPr>
        <p:spPr/>
        <p:txBody>
          <a:bodyPr/>
          <a:lstStyle/>
          <a:p>
            <a:fld id="{980900C9-5012-1C45-ABAA-7BDC56E57BCB}" type="slidenum">
              <a:rPr lang="en-DE" smtClean="0"/>
              <a:t>16</a:t>
            </a:fld>
            <a:endParaRPr lang="en-DE"/>
          </a:p>
        </p:txBody>
      </p:sp>
    </p:spTree>
    <p:extLst>
      <p:ext uri="{BB962C8B-B14F-4D97-AF65-F5344CB8AC3E}">
        <p14:creationId xmlns:p14="http://schemas.microsoft.com/office/powerpoint/2010/main" val="4091735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500"/>
                                        <p:tgtEl>
                                          <p:spTgt spid="19"/>
                                        </p:tgtEl>
                                      </p:cBhvr>
                                    </p:animEffect>
                                  </p:childTnLst>
                                </p:cTn>
                              </p:par>
                              <p:par>
                                <p:cTn id="55" presetID="22" presetClass="entr" presetSubtype="4"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7">
                                            <p:txEl>
                                              <p:pRg st="2" end="2"/>
                                            </p:txEl>
                                          </p:spTgt>
                                        </p:tgtEl>
                                        <p:attrNameLst>
                                          <p:attrName>style.visibility</p:attrName>
                                        </p:attrNameLst>
                                      </p:cBhvr>
                                      <p:to>
                                        <p:strVal val="visible"/>
                                      </p:to>
                                    </p:set>
                                    <p:animEffect transition="in" filter="fade">
                                      <p:cBhvr>
                                        <p:cTn id="62" dur="1000"/>
                                        <p:tgtEl>
                                          <p:spTgt spid="7">
                                            <p:txEl>
                                              <p:pRg st="2" end="2"/>
                                            </p:txEl>
                                          </p:spTgt>
                                        </p:tgtEl>
                                      </p:cBhvr>
                                    </p:animEffect>
                                    <p:anim calcmode="lin" valueType="num">
                                      <p:cBhvr>
                                        <p:cTn id="6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6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1C2FBD8F-DF00-CE24-6B85-5F357756C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71" y="84640"/>
            <a:ext cx="10936485" cy="6151773"/>
          </a:xfrm>
          <a:prstGeom prst="rect">
            <a:avLst/>
          </a:prstGeom>
        </p:spPr>
      </p:pic>
      <p:sp>
        <p:nvSpPr>
          <p:cNvPr id="2" name="Textfeld 1">
            <a:extLst>
              <a:ext uri="{FF2B5EF4-FFF2-40B4-BE49-F238E27FC236}">
                <a16:creationId xmlns:a16="http://schemas.microsoft.com/office/drawing/2014/main" id="{FB38E6F1-02F1-71BD-2C28-07458FC48499}"/>
              </a:ext>
            </a:extLst>
          </p:cNvPr>
          <p:cNvSpPr txBox="1"/>
          <p:nvPr/>
        </p:nvSpPr>
        <p:spPr>
          <a:xfrm>
            <a:off x="523982" y="6236413"/>
            <a:ext cx="4572000" cy="206851"/>
          </a:xfrm>
          <a:prstGeom prst="rect">
            <a:avLst/>
          </a:prstGeom>
          <a:noFill/>
          <a:ln>
            <a:noFill/>
          </a:ln>
        </p:spPr>
        <p:txBody>
          <a:bodyPr wrap="square" lIns="0" tIns="0" rIns="0" bIns="0" rtlCol="0">
            <a:spAutoFit/>
          </a:bodyPr>
          <a:lstStyle/>
          <a:p>
            <a:pPr algn="l">
              <a:lnSpc>
                <a:spcPct val="120000"/>
              </a:lnSpc>
            </a:pPr>
            <a:r>
              <a:rPr lang="de-DE" sz="1200" dirty="0"/>
              <a:t>Quelle: Deutsches Kinderhilfswerk</a:t>
            </a:r>
          </a:p>
        </p:txBody>
      </p:sp>
      <p:sp>
        <p:nvSpPr>
          <p:cNvPr id="4" name="Datumsplatzhalter 3">
            <a:extLst>
              <a:ext uri="{FF2B5EF4-FFF2-40B4-BE49-F238E27FC236}">
                <a16:creationId xmlns:a16="http://schemas.microsoft.com/office/drawing/2014/main" id="{F4CF9E7A-98CC-C27F-72E0-B4E8817095AB}"/>
              </a:ext>
            </a:extLst>
          </p:cNvPr>
          <p:cNvSpPr>
            <a:spLocks noGrp="1"/>
          </p:cNvSpPr>
          <p:nvPr>
            <p:ph type="dt" sz="half" idx="10"/>
          </p:nvPr>
        </p:nvSpPr>
        <p:spPr/>
        <p:txBody>
          <a:bodyPr/>
          <a:lstStyle/>
          <a:p>
            <a:fld id="{86FBE96E-A507-4EC9-947D-D46381F0D579}" type="datetime1">
              <a:rPr lang="de-DE" smtClean="0"/>
              <a:t>10.06.2024</a:t>
            </a:fld>
            <a:endParaRPr lang="en-DE" dirty="0"/>
          </a:p>
        </p:txBody>
      </p:sp>
      <p:sp>
        <p:nvSpPr>
          <p:cNvPr id="5" name="Fußzeilenplatzhalter 4">
            <a:extLst>
              <a:ext uri="{FF2B5EF4-FFF2-40B4-BE49-F238E27FC236}">
                <a16:creationId xmlns:a16="http://schemas.microsoft.com/office/drawing/2014/main" id="{B075A575-2F02-5CB9-DF88-059F0B33ACB1}"/>
              </a:ext>
            </a:extLst>
          </p:cNvPr>
          <p:cNvSpPr>
            <a:spLocks noGrp="1"/>
          </p:cNvSpPr>
          <p:nvPr>
            <p:ph type="ftr" sz="quarter" idx="11"/>
          </p:nvPr>
        </p:nvSpPr>
        <p:spPr/>
        <p:txBody>
          <a:bodyPr/>
          <a:lstStyle/>
          <a:p>
            <a:r>
              <a:rPr lang="de-DE"/>
              <a:t>Prof. Dr. Katharina Gerarts</a:t>
            </a:r>
            <a:endParaRPr lang="en-DE"/>
          </a:p>
        </p:txBody>
      </p:sp>
      <p:sp>
        <p:nvSpPr>
          <p:cNvPr id="6" name="Foliennummernplatzhalter 5">
            <a:extLst>
              <a:ext uri="{FF2B5EF4-FFF2-40B4-BE49-F238E27FC236}">
                <a16:creationId xmlns:a16="http://schemas.microsoft.com/office/drawing/2014/main" id="{C2371027-BC20-89A1-6B8C-5387362E2373}"/>
              </a:ext>
            </a:extLst>
          </p:cNvPr>
          <p:cNvSpPr>
            <a:spLocks noGrp="1"/>
          </p:cNvSpPr>
          <p:nvPr>
            <p:ph type="sldNum" sz="quarter" idx="12"/>
          </p:nvPr>
        </p:nvSpPr>
        <p:spPr/>
        <p:txBody>
          <a:bodyPr/>
          <a:lstStyle/>
          <a:p>
            <a:fld id="{980900C9-5012-1C45-ABAA-7BDC56E57BCB}" type="slidenum">
              <a:rPr lang="en-DE" smtClean="0"/>
              <a:t>17</a:t>
            </a:fld>
            <a:endParaRPr lang="en-DE"/>
          </a:p>
        </p:txBody>
      </p:sp>
    </p:spTree>
    <p:extLst>
      <p:ext uri="{BB962C8B-B14F-4D97-AF65-F5344CB8AC3E}">
        <p14:creationId xmlns:p14="http://schemas.microsoft.com/office/powerpoint/2010/main" val="206636761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32FC4D5-C566-D1EA-BD45-B4EF5027F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42" y="169280"/>
            <a:ext cx="10786014" cy="6067133"/>
          </a:xfrm>
          <a:prstGeom prst="rect">
            <a:avLst/>
          </a:prstGeom>
        </p:spPr>
      </p:pic>
      <p:sp>
        <p:nvSpPr>
          <p:cNvPr id="2" name="Textfeld 1">
            <a:extLst>
              <a:ext uri="{FF2B5EF4-FFF2-40B4-BE49-F238E27FC236}">
                <a16:creationId xmlns:a16="http://schemas.microsoft.com/office/drawing/2014/main" id="{A69DFCD8-70CB-4374-364B-72545D8A4B9F}"/>
              </a:ext>
            </a:extLst>
          </p:cNvPr>
          <p:cNvSpPr txBox="1"/>
          <p:nvPr/>
        </p:nvSpPr>
        <p:spPr>
          <a:xfrm>
            <a:off x="523982" y="6236413"/>
            <a:ext cx="4572000" cy="206851"/>
          </a:xfrm>
          <a:prstGeom prst="rect">
            <a:avLst/>
          </a:prstGeom>
          <a:noFill/>
          <a:ln>
            <a:noFill/>
          </a:ln>
        </p:spPr>
        <p:txBody>
          <a:bodyPr wrap="square" lIns="0" tIns="0" rIns="0" bIns="0" rtlCol="0">
            <a:spAutoFit/>
          </a:bodyPr>
          <a:lstStyle/>
          <a:p>
            <a:pPr algn="l">
              <a:lnSpc>
                <a:spcPct val="120000"/>
              </a:lnSpc>
            </a:pPr>
            <a:r>
              <a:rPr lang="de-DE" sz="1200" dirty="0"/>
              <a:t>Quelle: Deutsches Kinderhilfswerk</a:t>
            </a:r>
          </a:p>
        </p:txBody>
      </p:sp>
      <p:sp>
        <p:nvSpPr>
          <p:cNvPr id="4" name="Datumsplatzhalter 3">
            <a:extLst>
              <a:ext uri="{FF2B5EF4-FFF2-40B4-BE49-F238E27FC236}">
                <a16:creationId xmlns:a16="http://schemas.microsoft.com/office/drawing/2014/main" id="{102B1A67-0EA9-BD15-4CE5-66A0884DAF56}"/>
              </a:ext>
            </a:extLst>
          </p:cNvPr>
          <p:cNvSpPr>
            <a:spLocks noGrp="1"/>
          </p:cNvSpPr>
          <p:nvPr>
            <p:ph type="dt" sz="half" idx="10"/>
          </p:nvPr>
        </p:nvSpPr>
        <p:spPr/>
        <p:txBody>
          <a:bodyPr/>
          <a:lstStyle/>
          <a:p>
            <a:fld id="{B16657B9-AD55-472B-BAE3-85132EED6AE9}" type="datetime1">
              <a:rPr lang="de-DE" smtClean="0"/>
              <a:t>10.06.2024</a:t>
            </a:fld>
            <a:endParaRPr lang="en-DE" dirty="0"/>
          </a:p>
        </p:txBody>
      </p:sp>
      <p:sp>
        <p:nvSpPr>
          <p:cNvPr id="5" name="Fußzeilenplatzhalter 4">
            <a:extLst>
              <a:ext uri="{FF2B5EF4-FFF2-40B4-BE49-F238E27FC236}">
                <a16:creationId xmlns:a16="http://schemas.microsoft.com/office/drawing/2014/main" id="{DA099933-19A7-14C2-EA8E-E79CB5430A4C}"/>
              </a:ext>
            </a:extLst>
          </p:cNvPr>
          <p:cNvSpPr>
            <a:spLocks noGrp="1"/>
          </p:cNvSpPr>
          <p:nvPr>
            <p:ph type="ftr" sz="quarter" idx="11"/>
          </p:nvPr>
        </p:nvSpPr>
        <p:spPr/>
        <p:txBody>
          <a:bodyPr/>
          <a:lstStyle/>
          <a:p>
            <a:r>
              <a:rPr lang="de-DE"/>
              <a:t>Prof. Dr. Katharina Gerarts</a:t>
            </a:r>
            <a:endParaRPr lang="en-DE"/>
          </a:p>
        </p:txBody>
      </p:sp>
      <p:sp>
        <p:nvSpPr>
          <p:cNvPr id="6" name="Foliennummernplatzhalter 5">
            <a:extLst>
              <a:ext uri="{FF2B5EF4-FFF2-40B4-BE49-F238E27FC236}">
                <a16:creationId xmlns:a16="http://schemas.microsoft.com/office/drawing/2014/main" id="{99DC58D6-FDFE-50FF-1A52-E39BA5CED4C4}"/>
              </a:ext>
            </a:extLst>
          </p:cNvPr>
          <p:cNvSpPr>
            <a:spLocks noGrp="1"/>
          </p:cNvSpPr>
          <p:nvPr>
            <p:ph type="sldNum" sz="quarter" idx="12"/>
          </p:nvPr>
        </p:nvSpPr>
        <p:spPr/>
        <p:txBody>
          <a:bodyPr/>
          <a:lstStyle/>
          <a:p>
            <a:fld id="{980900C9-5012-1C45-ABAA-7BDC56E57BCB}" type="slidenum">
              <a:rPr lang="en-DE" smtClean="0"/>
              <a:t>18</a:t>
            </a:fld>
            <a:endParaRPr lang="en-DE"/>
          </a:p>
        </p:txBody>
      </p:sp>
    </p:spTree>
    <p:extLst>
      <p:ext uri="{BB962C8B-B14F-4D97-AF65-F5344CB8AC3E}">
        <p14:creationId xmlns:p14="http://schemas.microsoft.com/office/powerpoint/2010/main" val="195713095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AE133B-BA3C-BE7B-F616-294147B8DCF2}"/>
              </a:ext>
            </a:extLst>
          </p:cNvPr>
          <p:cNvSpPr>
            <a:spLocks noGrp="1"/>
          </p:cNvSpPr>
          <p:nvPr>
            <p:ph type="title"/>
          </p:nvPr>
        </p:nvSpPr>
        <p:spPr>
          <a:xfrm>
            <a:off x="333080" y="78067"/>
            <a:ext cx="10515600" cy="1325563"/>
          </a:xfrm>
        </p:spPr>
        <p:txBody>
          <a:bodyPr/>
          <a:lstStyle/>
          <a:p>
            <a:r>
              <a:rPr lang="de-DE" dirty="0"/>
              <a:t>Rechtlicher Rahmen</a:t>
            </a:r>
          </a:p>
        </p:txBody>
      </p:sp>
      <p:sp>
        <p:nvSpPr>
          <p:cNvPr id="3" name="Inhaltsplatzhalter 2">
            <a:extLst>
              <a:ext uri="{FF2B5EF4-FFF2-40B4-BE49-F238E27FC236}">
                <a16:creationId xmlns:a16="http://schemas.microsoft.com/office/drawing/2014/main" id="{8BE1931B-0A62-D242-C90C-635435225AA6}"/>
              </a:ext>
            </a:extLst>
          </p:cNvPr>
          <p:cNvSpPr>
            <a:spLocks noGrp="1"/>
          </p:cNvSpPr>
          <p:nvPr>
            <p:ph sz="half" idx="1"/>
          </p:nvPr>
        </p:nvSpPr>
        <p:spPr>
          <a:xfrm>
            <a:off x="333080" y="1309557"/>
            <a:ext cx="5181600" cy="4867406"/>
          </a:xfrm>
        </p:spPr>
        <p:txBody>
          <a:bodyPr>
            <a:normAutofit fontScale="85000" lnSpcReduction="10000"/>
          </a:bodyPr>
          <a:lstStyle/>
          <a:p>
            <a:pPr marL="0" indent="0">
              <a:buNone/>
            </a:pPr>
            <a:r>
              <a:rPr lang="de-DE" sz="2800" b="1" u="sng" dirty="0"/>
              <a:t>BRD und Land Niedersachsen</a:t>
            </a:r>
          </a:p>
          <a:p>
            <a:pPr marL="0" indent="0">
              <a:buNone/>
            </a:pPr>
            <a:endParaRPr lang="de-DE" sz="1300" b="1" u="sng" dirty="0"/>
          </a:p>
          <a:p>
            <a:r>
              <a:rPr lang="de-DE" sz="2800" dirty="0"/>
              <a:t>über Art. 59 Abs. 2 GG Rang eines Bundesgesetzes, Ausgestaltung insb. über das SGB VIII</a:t>
            </a:r>
          </a:p>
          <a:p>
            <a:r>
              <a:rPr lang="de-DE" sz="2800" dirty="0"/>
              <a:t>steht nicht über der Verfassung </a:t>
            </a:r>
            <a:r>
              <a:rPr lang="de-DE" sz="2800" dirty="0">
                <a:sym typeface="Wingdings" panose="05000000000000000000" pitchFamily="2" charset="2"/>
              </a:rPr>
              <a:t> </a:t>
            </a:r>
            <a:r>
              <a:rPr lang="de-DE" sz="2800" dirty="0"/>
              <a:t>Grundgesetz hat Vorrang</a:t>
            </a:r>
          </a:p>
          <a:p>
            <a:r>
              <a:rPr lang="de-DE" sz="2800" dirty="0"/>
              <a:t>In fast allen Landesverfassungen der Bundesländer der Bundesrepublik Deutschland sind die Kinderrechte verankert – allerdings sehr unterschiedlich in ihrer Ausgestaltung </a:t>
            </a:r>
            <a:r>
              <a:rPr lang="de-DE" sz="2800" dirty="0">
                <a:sym typeface="Wingdings" panose="05000000000000000000" pitchFamily="2" charset="2"/>
              </a:rPr>
              <a:t> Niedersachsen: seit 2009 </a:t>
            </a:r>
            <a:r>
              <a:rPr lang="de-DE" dirty="0"/>
              <a:t>Art. 4a Verf. NI - Schutz und Erziehung von Kindern und Jugendlichen</a:t>
            </a:r>
          </a:p>
          <a:p>
            <a:endParaRPr lang="de-DE" sz="2800" dirty="0"/>
          </a:p>
          <a:p>
            <a:endParaRPr lang="de-DE" sz="2800" dirty="0"/>
          </a:p>
          <a:p>
            <a:pPr marL="0" indent="0">
              <a:buNone/>
            </a:pPr>
            <a:endParaRPr lang="de-DE" dirty="0"/>
          </a:p>
        </p:txBody>
      </p:sp>
      <p:sp>
        <p:nvSpPr>
          <p:cNvPr id="4" name="Inhaltsplatzhalter 3">
            <a:extLst>
              <a:ext uri="{FF2B5EF4-FFF2-40B4-BE49-F238E27FC236}">
                <a16:creationId xmlns:a16="http://schemas.microsoft.com/office/drawing/2014/main" id="{65374EE0-E688-1825-6430-DCA6683DD80D}"/>
              </a:ext>
            </a:extLst>
          </p:cNvPr>
          <p:cNvSpPr>
            <a:spLocks noGrp="1"/>
          </p:cNvSpPr>
          <p:nvPr>
            <p:ph sz="half" idx="2"/>
          </p:nvPr>
        </p:nvSpPr>
        <p:spPr>
          <a:xfrm>
            <a:off x="5667080" y="1253331"/>
            <a:ext cx="5686720" cy="4351338"/>
          </a:xfrm>
        </p:spPr>
        <p:txBody>
          <a:bodyPr>
            <a:noAutofit/>
          </a:bodyPr>
          <a:lstStyle/>
          <a:p>
            <a:pPr marL="0" indent="0">
              <a:buNone/>
            </a:pPr>
            <a:r>
              <a:rPr lang="de-DE" sz="2400" u="sng" dirty="0"/>
              <a:t>Europäische Union</a:t>
            </a:r>
          </a:p>
          <a:p>
            <a:pPr marL="0" indent="0">
              <a:buNone/>
            </a:pPr>
            <a:endParaRPr lang="de-DE" sz="1100" dirty="0"/>
          </a:p>
          <a:p>
            <a:pPr marL="285750" indent="-285750">
              <a:buFont typeface="Arial" panose="020B0604020202020204" pitchFamily="34" charset="0"/>
              <a:buChar char="•"/>
            </a:pPr>
            <a:r>
              <a:rPr lang="de-DE" sz="2400" dirty="0"/>
              <a:t>EU-Agenda für die Rechte des Kindes (2011, Aktualisierung 2017)</a:t>
            </a:r>
          </a:p>
          <a:p>
            <a:pPr lvl="1">
              <a:buFontTx/>
              <a:buChar char="-"/>
            </a:pPr>
            <a:r>
              <a:rPr lang="de-DE" dirty="0"/>
              <a:t>Bezug auf EU-Grundrechte-Charta und UN-KRK: „Alle EU-Politikbereiche, die Kinder betreffen, müssen deren Rechte respektieren.“</a:t>
            </a:r>
          </a:p>
          <a:p>
            <a:pPr lvl="1">
              <a:buFontTx/>
              <a:buChar char="-"/>
            </a:pPr>
            <a:r>
              <a:rPr lang="de-DE" dirty="0"/>
              <a:t>„Die Rechte des Kindes sollten fester Bestandteil der Politikgestaltung der EU sein. Dies bedeutet, dass ein „Grundrechtscheck“ Bestandteil jedes Gesetzesentwurfs ist“ </a:t>
            </a:r>
            <a:r>
              <a:rPr lang="de-DE" dirty="0">
                <a:sym typeface="Wingdings" panose="05000000000000000000" pitchFamily="2" charset="2"/>
              </a:rPr>
              <a:t> </a:t>
            </a:r>
            <a:r>
              <a:rPr lang="de-DE" sz="2400" dirty="0"/>
              <a:t>European Child </a:t>
            </a:r>
            <a:r>
              <a:rPr lang="de-DE" sz="2400" dirty="0" err="1"/>
              <a:t>Guarantee</a:t>
            </a:r>
            <a:r>
              <a:rPr lang="de-DE" sz="2400" dirty="0"/>
              <a:t> (2021)</a:t>
            </a:r>
            <a:endParaRPr lang="de-DE" dirty="0"/>
          </a:p>
          <a:p>
            <a:pPr marL="0" indent="0">
              <a:buNone/>
            </a:pPr>
            <a:endParaRPr lang="de-DE" sz="2400" dirty="0"/>
          </a:p>
        </p:txBody>
      </p:sp>
      <p:sp>
        <p:nvSpPr>
          <p:cNvPr id="5" name="Textfeld 4">
            <a:extLst>
              <a:ext uri="{FF2B5EF4-FFF2-40B4-BE49-F238E27FC236}">
                <a16:creationId xmlns:a16="http://schemas.microsoft.com/office/drawing/2014/main" id="{4501714D-6540-AB13-180E-B36B15C566DC}"/>
              </a:ext>
            </a:extLst>
          </p:cNvPr>
          <p:cNvSpPr txBox="1"/>
          <p:nvPr/>
        </p:nvSpPr>
        <p:spPr>
          <a:xfrm>
            <a:off x="0" y="6077247"/>
            <a:ext cx="12192000" cy="461665"/>
          </a:xfrm>
          <a:prstGeom prst="rect">
            <a:avLst/>
          </a:prstGeom>
          <a:noFill/>
        </p:spPr>
        <p:txBody>
          <a:bodyPr wrap="square" rtlCol="0">
            <a:spAutoFit/>
          </a:bodyPr>
          <a:lstStyle/>
          <a:p>
            <a:r>
              <a:rPr lang="de-DE" sz="2400" b="1" dirty="0">
                <a:sym typeface="Wingdings" panose="05000000000000000000" pitchFamily="2" charset="2"/>
              </a:rPr>
              <a:t>Nationaler</a:t>
            </a:r>
            <a:r>
              <a:rPr lang="de-DE" sz="2400" b="1" dirty="0"/>
              <a:t> Aktionsplan „Neue Chancen für Kinder in Deutschland“ als Umsetzung der EUG</a:t>
            </a:r>
          </a:p>
        </p:txBody>
      </p:sp>
      <p:sp>
        <p:nvSpPr>
          <p:cNvPr id="6" name="Datumsplatzhalter 5">
            <a:extLst>
              <a:ext uri="{FF2B5EF4-FFF2-40B4-BE49-F238E27FC236}">
                <a16:creationId xmlns:a16="http://schemas.microsoft.com/office/drawing/2014/main" id="{51F38CC5-0C3D-28E3-E4FC-C40F674DE8D4}"/>
              </a:ext>
            </a:extLst>
          </p:cNvPr>
          <p:cNvSpPr>
            <a:spLocks noGrp="1"/>
          </p:cNvSpPr>
          <p:nvPr>
            <p:ph type="dt" sz="half" idx="10"/>
          </p:nvPr>
        </p:nvSpPr>
        <p:spPr/>
        <p:txBody>
          <a:bodyPr/>
          <a:lstStyle/>
          <a:p>
            <a:fld id="{50454E9C-CD9F-461B-A4A3-DF7C3AC63055}" type="datetime1">
              <a:rPr lang="de-DE" smtClean="0"/>
              <a:t>10.06.2024</a:t>
            </a:fld>
            <a:endParaRPr lang="en-DE" dirty="0"/>
          </a:p>
        </p:txBody>
      </p:sp>
      <p:sp>
        <p:nvSpPr>
          <p:cNvPr id="7" name="Fußzeilenplatzhalter 6">
            <a:extLst>
              <a:ext uri="{FF2B5EF4-FFF2-40B4-BE49-F238E27FC236}">
                <a16:creationId xmlns:a16="http://schemas.microsoft.com/office/drawing/2014/main" id="{32049E52-9A1B-551B-1BAE-D9765DC6AD73}"/>
              </a:ext>
            </a:extLst>
          </p:cNvPr>
          <p:cNvSpPr>
            <a:spLocks noGrp="1"/>
          </p:cNvSpPr>
          <p:nvPr>
            <p:ph type="ftr" sz="quarter" idx="11"/>
          </p:nvPr>
        </p:nvSpPr>
        <p:spPr/>
        <p:txBody>
          <a:bodyPr/>
          <a:lstStyle/>
          <a:p>
            <a:r>
              <a:rPr lang="de-DE"/>
              <a:t>Prof. Dr. Katharina Gerarts</a:t>
            </a:r>
            <a:endParaRPr lang="en-DE"/>
          </a:p>
        </p:txBody>
      </p:sp>
      <p:sp>
        <p:nvSpPr>
          <p:cNvPr id="8" name="Foliennummernplatzhalter 7">
            <a:extLst>
              <a:ext uri="{FF2B5EF4-FFF2-40B4-BE49-F238E27FC236}">
                <a16:creationId xmlns:a16="http://schemas.microsoft.com/office/drawing/2014/main" id="{C933E041-896B-AF7B-FE36-D98DF95C8FF7}"/>
              </a:ext>
            </a:extLst>
          </p:cNvPr>
          <p:cNvSpPr>
            <a:spLocks noGrp="1"/>
          </p:cNvSpPr>
          <p:nvPr>
            <p:ph type="sldNum" sz="quarter" idx="12"/>
          </p:nvPr>
        </p:nvSpPr>
        <p:spPr/>
        <p:txBody>
          <a:bodyPr/>
          <a:lstStyle/>
          <a:p>
            <a:fld id="{980900C9-5012-1C45-ABAA-7BDC56E57BCB}" type="slidenum">
              <a:rPr lang="en-DE" smtClean="0"/>
              <a:t>19</a:t>
            </a:fld>
            <a:endParaRPr lang="en-DE"/>
          </a:p>
        </p:txBody>
      </p:sp>
    </p:spTree>
    <p:extLst>
      <p:ext uri="{BB962C8B-B14F-4D97-AF65-F5344CB8AC3E}">
        <p14:creationId xmlns:p14="http://schemas.microsoft.com/office/powerpoint/2010/main" val="12118806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00"/>
                                        <p:tgtEl>
                                          <p:spTgt spid="4">
                                            <p:txEl>
                                              <p:pRg st="3" end="3"/>
                                            </p:txEl>
                                          </p:spTgt>
                                        </p:tgtEl>
                                      </p:cBhvr>
                                    </p:animEffect>
                                    <p:anim calcmode="lin" valueType="num">
                                      <p:cBhvr>
                                        <p:cTn id="3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1000"/>
                                        <p:tgtEl>
                                          <p:spTgt spid="4">
                                            <p:txEl>
                                              <p:pRg st="4" end="4"/>
                                            </p:txEl>
                                          </p:spTgt>
                                        </p:tgtEl>
                                      </p:cBhvr>
                                    </p:animEffect>
                                    <p:anim calcmode="lin" valueType="num">
                                      <p:cBhvr>
                                        <p:cTn id="4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54C28C-A06E-E948-5860-4D4BF3E78EAE}"/>
              </a:ext>
            </a:extLst>
          </p:cNvPr>
          <p:cNvSpPr>
            <a:spLocks noGrp="1"/>
          </p:cNvSpPr>
          <p:nvPr>
            <p:ph type="title"/>
          </p:nvPr>
        </p:nvSpPr>
        <p:spPr/>
        <p:txBody>
          <a:bodyPr/>
          <a:lstStyle/>
          <a:p>
            <a:r>
              <a:rPr lang="de-DE" dirty="0"/>
              <a:t>Bevor </a:t>
            </a:r>
            <a:r>
              <a:rPr lang="de-DE"/>
              <a:t>wir starten… </a:t>
            </a:r>
            <a:r>
              <a:rPr lang="de-DE" dirty="0">
                <a:sym typeface="Wingdings" panose="05000000000000000000" pitchFamily="2" charset="2"/>
              </a:rPr>
              <a:t></a:t>
            </a:r>
            <a:endParaRPr lang="de-DE" dirty="0"/>
          </a:p>
        </p:txBody>
      </p:sp>
      <p:pic>
        <p:nvPicPr>
          <p:cNvPr id="8" name="Inhaltsplatzhalter 7">
            <a:extLst>
              <a:ext uri="{FF2B5EF4-FFF2-40B4-BE49-F238E27FC236}">
                <a16:creationId xmlns:a16="http://schemas.microsoft.com/office/drawing/2014/main" id="{A5EFC56D-D60E-2ED1-32CA-701B8E61BB84}"/>
              </a:ext>
            </a:extLst>
          </p:cNvPr>
          <p:cNvPicPr>
            <a:picLocks noGrp="1" noChangeAspect="1"/>
          </p:cNvPicPr>
          <p:nvPr>
            <p:ph idx="1"/>
          </p:nvPr>
        </p:nvPicPr>
        <p:blipFill>
          <a:blip r:embed="rId2"/>
          <a:stretch>
            <a:fillRect/>
          </a:stretch>
        </p:blipFill>
        <p:spPr>
          <a:xfrm>
            <a:off x="2214514" y="1825625"/>
            <a:ext cx="7762971" cy="4351338"/>
          </a:xfrm>
        </p:spPr>
      </p:pic>
      <p:sp>
        <p:nvSpPr>
          <p:cNvPr id="4" name="Datumsplatzhalter 3">
            <a:extLst>
              <a:ext uri="{FF2B5EF4-FFF2-40B4-BE49-F238E27FC236}">
                <a16:creationId xmlns:a16="http://schemas.microsoft.com/office/drawing/2014/main" id="{E2E92CC2-3C14-9DF9-B2B9-600525F70800}"/>
              </a:ext>
            </a:extLst>
          </p:cNvPr>
          <p:cNvSpPr>
            <a:spLocks noGrp="1"/>
          </p:cNvSpPr>
          <p:nvPr>
            <p:ph type="dt" sz="half" idx="10"/>
          </p:nvPr>
        </p:nvSpPr>
        <p:spPr/>
        <p:txBody>
          <a:bodyPr/>
          <a:lstStyle/>
          <a:p>
            <a:fld id="{6883DE67-507E-4D56-B76B-12ED46AC7A91}" type="datetime1">
              <a:rPr lang="de-DE" smtClean="0"/>
              <a:t>10.06.2024</a:t>
            </a:fld>
            <a:endParaRPr lang="en-DE"/>
          </a:p>
        </p:txBody>
      </p:sp>
      <p:sp>
        <p:nvSpPr>
          <p:cNvPr id="5" name="Fußzeilenplatzhalter 4">
            <a:extLst>
              <a:ext uri="{FF2B5EF4-FFF2-40B4-BE49-F238E27FC236}">
                <a16:creationId xmlns:a16="http://schemas.microsoft.com/office/drawing/2014/main" id="{44604F12-AA35-E88F-4308-6A93E8C2419D}"/>
              </a:ext>
            </a:extLst>
          </p:cNvPr>
          <p:cNvSpPr>
            <a:spLocks noGrp="1"/>
          </p:cNvSpPr>
          <p:nvPr>
            <p:ph type="ftr" sz="quarter" idx="11"/>
          </p:nvPr>
        </p:nvSpPr>
        <p:spPr/>
        <p:txBody>
          <a:bodyPr/>
          <a:lstStyle/>
          <a:p>
            <a:r>
              <a:rPr lang="de-DE"/>
              <a:t>Prof. Dr. Katharina Gerarts</a:t>
            </a:r>
            <a:endParaRPr lang="en-DE"/>
          </a:p>
        </p:txBody>
      </p:sp>
      <p:sp>
        <p:nvSpPr>
          <p:cNvPr id="6" name="Foliennummernplatzhalter 5">
            <a:extLst>
              <a:ext uri="{FF2B5EF4-FFF2-40B4-BE49-F238E27FC236}">
                <a16:creationId xmlns:a16="http://schemas.microsoft.com/office/drawing/2014/main" id="{ED28FAAB-843C-E242-EFA0-AB3436B6363F}"/>
              </a:ext>
            </a:extLst>
          </p:cNvPr>
          <p:cNvSpPr>
            <a:spLocks noGrp="1"/>
          </p:cNvSpPr>
          <p:nvPr>
            <p:ph type="sldNum" sz="quarter" idx="12"/>
          </p:nvPr>
        </p:nvSpPr>
        <p:spPr/>
        <p:txBody>
          <a:bodyPr/>
          <a:lstStyle/>
          <a:p>
            <a:fld id="{980900C9-5012-1C45-ABAA-7BDC56E57BCB}" type="slidenum">
              <a:rPr lang="en-DE" smtClean="0"/>
              <a:t>2</a:t>
            </a:fld>
            <a:endParaRPr lang="en-DE"/>
          </a:p>
        </p:txBody>
      </p:sp>
    </p:spTree>
    <p:extLst>
      <p:ext uri="{BB962C8B-B14F-4D97-AF65-F5344CB8AC3E}">
        <p14:creationId xmlns:p14="http://schemas.microsoft.com/office/powerpoint/2010/main" val="418667488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47FC3845-2CF9-85B4-A8C0-B561B8152712}"/>
              </a:ext>
            </a:extLst>
          </p:cNvPr>
          <p:cNvSpPr>
            <a:spLocks noGrp="1"/>
          </p:cNvSpPr>
          <p:nvPr>
            <p:ph type="title"/>
          </p:nvPr>
        </p:nvSpPr>
        <p:spPr>
          <a:xfrm>
            <a:off x="256827" y="548640"/>
            <a:ext cx="4185281" cy="5431536"/>
          </a:xfrm>
        </p:spPr>
        <p:txBody>
          <a:bodyPr>
            <a:normAutofit/>
          </a:bodyPr>
          <a:lstStyle/>
          <a:p>
            <a:r>
              <a:rPr lang="de-DE" sz="5400" dirty="0"/>
              <a:t>(Be-) Merkenswert III und IV</a:t>
            </a:r>
          </a:p>
        </p:txBody>
      </p:sp>
      <p:sp>
        <p:nvSpPr>
          <p:cNvPr id="11" name="Inhaltsplatzhalter 2">
            <a:extLst>
              <a:ext uri="{FF2B5EF4-FFF2-40B4-BE49-F238E27FC236}">
                <a16:creationId xmlns:a16="http://schemas.microsoft.com/office/drawing/2014/main" id="{4105B188-A820-4D01-0A51-D43B18F93F42}"/>
              </a:ext>
            </a:extLst>
          </p:cNvPr>
          <p:cNvSpPr>
            <a:spLocks noGrp="1"/>
          </p:cNvSpPr>
          <p:nvPr>
            <p:ph idx="1"/>
          </p:nvPr>
        </p:nvSpPr>
        <p:spPr>
          <a:xfrm>
            <a:off x="4760536" y="1677971"/>
            <a:ext cx="7269277" cy="4769963"/>
          </a:xfrm>
        </p:spPr>
        <p:txBody>
          <a:bodyPr anchor="ctr">
            <a:normAutofit/>
          </a:bodyPr>
          <a:lstStyle/>
          <a:p>
            <a:pPr marL="0" indent="0">
              <a:buNone/>
            </a:pPr>
            <a:r>
              <a:rPr lang="de-DE" b="1" dirty="0"/>
              <a:t>III. Bild vom Kind </a:t>
            </a:r>
            <a:r>
              <a:rPr lang="de-DE" dirty="0"/>
              <a:t>hat sich gewandelt: </a:t>
            </a:r>
          </a:p>
          <a:p>
            <a:pPr>
              <a:buFont typeface="Wingdings" panose="05000000000000000000" pitchFamily="2" charset="2"/>
              <a:buChar char="à"/>
            </a:pPr>
            <a:r>
              <a:rPr lang="de-DE" dirty="0">
                <a:sym typeface="Wingdings" panose="05000000000000000000" pitchFamily="2" charset="2"/>
              </a:rPr>
              <a:t>Kinder und Jugendliche sind </a:t>
            </a:r>
            <a:r>
              <a:rPr lang="de-DE" b="1" dirty="0">
                <a:sym typeface="Wingdings" panose="05000000000000000000" pitchFamily="2" charset="2"/>
              </a:rPr>
              <a:t>Träger von Rechten</a:t>
            </a:r>
            <a:r>
              <a:rPr lang="de-DE" dirty="0">
                <a:sym typeface="Wingdings" panose="05000000000000000000" pitchFamily="2" charset="2"/>
              </a:rPr>
              <a:t>, diese anzuerkennen ist nicht nur „</a:t>
            </a:r>
            <a:r>
              <a:rPr lang="de-DE" dirty="0" err="1">
                <a:sym typeface="Wingdings" panose="05000000000000000000" pitchFamily="2" charset="2"/>
              </a:rPr>
              <a:t>good</a:t>
            </a:r>
            <a:r>
              <a:rPr lang="de-DE" dirty="0">
                <a:sym typeface="Wingdings" panose="05000000000000000000" pitchFamily="2" charset="2"/>
              </a:rPr>
              <a:t> will“, sondern gesetzlich legitimiert.</a:t>
            </a:r>
          </a:p>
          <a:p>
            <a:pPr>
              <a:buFont typeface="Wingdings" panose="05000000000000000000" pitchFamily="2" charset="2"/>
              <a:buChar char="à"/>
            </a:pPr>
            <a:endParaRPr lang="de-DE" b="1" dirty="0">
              <a:sym typeface="Wingdings" panose="05000000000000000000" pitchFamily="2" charset="2"/>
            </a:endParaRPr>
          </a:p>
          <a:p>
            <a:pPr marL="0" indent="0">
              <a:buNone/>
            </a:pPr>
            <a:r>
              <a:rPr lang="de-DE" b="1" dirty="0">
                <a:sym typeface="Wingdings" panose="05000000000000000000" pitchFamily="2" charset="2"/>
              </a:rPr>
              <a:t>IV. Erwachsene tragen Verantwortung </a:t>
            </a:r>
            <a:r>
              <a:rPr lang="de-DE" dirty="0">
                <a:sym typeface="Wingdings" panose="05000000000000000000" pitchFamily="2" charset="2"/>
              </a:rPr>
              <a:t>für die Umsetzung der UN-Kinderrechtskonvention</a:t>
            </a:r>
          </a:p>
          <a:p>
            <a:pPr lvl="1">
              <a:buFont typeface="Wingdings" panose="05000000000000000000" pitchFamily="2" charset="2"/>
              <a:buChar char="à"/>
            </a:pPr>
            <a:r>
              <a:rPr lang="de-DE" dirty="0">
                <a:sym typeface="Wingdings" panose="05000000000000000000" pitchFamily="2" charset="2"/>
              </a:rPr>
              <a:t>Kindheit und Jugend ist eingebunden in eine </a:t>
            </a:r>
            <a:r>
              <a:rPr lang="de-DE" b="1" dirty="0">
                <a:sym typeface="Wingdings" panose="05000000000000000000" pitchFamily="2" charset="2"/>
              </a:rPr>
              <a:t>Dialektik von Autonomie und Vulnerabilität </a:t>
            </a:r>
            <a:r>
              <a:rPr lang="de-DE" dirty="0">
                <a:sym typeface="Wingdings" panose="05000000000000000000" pitchFamily="2" charset="2"/>
              </a:rPr>
              <a:t>(Entscheidungsfreiheit/Partizipation  Schutz)</a:t>
            </a:r>
          </a:p>
          <a:p>
            <a:pPr marL="180975" lvl="1" indent="0">
              <a:buNone/>
            </a:pPr>
            <a:r>
              <a:rPr lang="de-DE" dirty="0">
                <a:sym typeface="Wingdings" panose="05000000000000000000" pitchFamily="2" charset="2"/>
              </a:rPr>
              <a:t> </a:t>
            </a:r>
            <a:r>
              <a:rPr lang="de-DE" b="1" dirty="0">
                <a:sym typeface="Wingdings" panose="05000000000000000000" pitchFamily="2" charset="2"/>
              </a:rPr>
              <a:t>generationale Ordnung </a:t>
            </a:r>
            <a:r>
              <a:rPr lang="de-DE" dirty="0">
                <a:sym typeface="Wingdings" panose="05000000000000000000" pitchFamily="2" charset="2"/>
              </a:rPr>
              <a:t>(Macht und Abhängigkeit)</a:t>
            </a:r>
          </a:p>
        </p:txBody>
      </p:sp>
      <p:sp>
        <p:nvSpPr>
          <p:cNvPr id="4" name="Datumsplatzhalter 3">
            <a:extLst>
              <a:ext uri="{FF2B5EF4-FFF2-40B4-BE49-F238E27FC236}">
                <a16:creationId xmlns:a16="http://schemas.microsoft.com/office/drawing/2014/main" id="{1D82E9FC-E117-0F4B-BB03-7E23C4823FCB}"/>
              </a:ext>
            </a:extLst>
          </p:cNvPr>
          <p:cNvSpPr>
            <a:spLocks noGrp="1"/>
          </p:cNvSpPr>
          <p:nvPr>
            <p:ph type="dt" sz="half" idx="10"/>
          </p:nvPr>
        </p:nvSpPr>
        <p:spPr>
          <a:xfrm>
            <a:off x="838200" y="6356350"/>
            <a:ext cx="2743200" cy="365125"/>
          </a:xfrm>
        </p:spPr>
        <p:txBody>
          <a:bodyPr>
            <a:normAutofit/>
          </a:bodyPr>
          <a:lstStyle/>
          <a:p>
            <a:pPr>
              <a:spcAft>
                <a:spcPts val="600"/>
              </a:spcAft>
            </a:pPr>
            <a:fld id="{BF9526D4-A674-4ACF-B3BC-00989E2DC5E6}" type="datetime1">
              <a:rPr lang="de-DE" smtClean="0"/>
              <a:t>10.06.2024</a:t>
            </a:fld>
            <a:endParaRPr lang="de-DE"/>
          </a:p>
        </p:txBody>
      </p:sp>
      <p:sp>
        <p:nvSpPr>
          <p:cNvPr id="5" name="Fußzeilenplatzhalter 4">
            <a:extLst>
              <a:ext uri="{FF2B5EF4-FFF2-40B4-BE49-F238E27FC236}">
                <a16:creationId xmlns:a16="http://schemas.microsoft.com/office/drawing/2014/main" id="{3915BF38-4808-77EA-782F-A27E4F9B77FD}"/>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t>Prof. Dr. Katharina Gerarts</a:t>
            </a:r>
          </a:p>
        </p:txBody>
      </p:sp>
      <p:sp>
        <p:nvSpPr>
          <p:cNvPr id="6" name="Foliennummernplatzhalter 5">
            <a:extLst>
              <a:ext uri="{FF2B5EF4-FFF2-40B4-BE49-F238E27FC236}">
                <a16:creationId xmlns:a16="http://schemas.microsoft.com/office/drawing/2014/main" id="{3D97FC70-57DC-E542-EDC4-1B627FC2E503}"/>
              </a:ext>
            </a:extLst>
          </p:cNvPr>
          <p:cNvSpPr>
            <a:spLocks noGrp="1"/>
          </p:cNvSpPr>
          <p:nvPr>
            <p:ph type="sldNum" sz="quarter" idx="12"/>
          </p:nvPr>
        </p:nvSpPr>
        <p:spPr>
          <a:xfrm>
            <a:off x="8610600" y="6356350"/>
            <a:ext cx="2743200" cy="365125"/>
          </a:xfrm>
        </p:spPr>
        <p:txBody>
          <a:bodyPr>
            <a:normAutofit/>
          </a:bodyPr>
          <a:lstStyle/>
          <a:p>
            <a:pPr>
              <a:spcAft>
                <a:spcPts val="600"/>
              </a:spcAft>
            </a:pPr>
            <a:fld id="{C6EAABD1-37BD-467D-B965-B5D341C50C8B}" type="slidenum">
              <a:rPr lang="de-DE" smtClean="0"/>
              <a:pPr>
                <a:spcAft>
                  <a:spcPts val="600"/>
                </a:spcAft>
              </a:pPr>
              <a:t>20</a:t>
            </a:fld>
            <a:endParaRPr lang="de-DE"/>
          </a:p>
        </p:txBody>
      </p:sp>
    </p:spTree>
    <p:extLst>
      <p:ext uri="{BB962C8B-B14F-4D97-AF65-F5344CB8AC3E}">
        <p14:creationId xmlns:p14="http://schemas.microsoft.com/office/powerpoint/2010/main" val="14461853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1000"/>
                                        <p:tgtEl>
                                          <p:spTgt spid="11">
                                            <p:txEl>
                                              <p:pRg st="3" end="3"/>
                                            </p:txEl>
                                          </p:spTgt>
                                        </p:tgtEl>
                                      </p:cBhvr>
                                    </p:animEffect>
                                    <p:anim calcmode="lin" valueType="num">
                                      <p:cBhvr>
                                        <p:cTn id="20"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xEl>
                                              <p:pRg st="4" end="4"/>
                                            </p:txEl>
                                          </p:spTgt>
                                        </p:tgtEl>
                                        <p:attrNameLst>
                                          <p:attrName>style.visibility</p:attrName>
                                        </p:attrNameLst>
                                      </p:cBhvr>
                                      <p:to>
                                        <p:strVal val="visible"/>
                                      </p:to>
                                    </p:set>
                                    <p:animEffect transition="in" filter="fade">
                                      <p:cBhvr>
                                        <p:cTn id="24" dur="1000"/>
                                        <p:tgtEl>
                                          <p:spTgt spid="11">
                                            <p:txEl>
                                              <p:pRg st="4" end="4"/>
                                            </p:txEl>
                                          </p:spTgt>
                                        </p:tgtEl>
                                      </p:cBhvr>
                                    </p:animEffect>
                                    <p:anim calcmode="lin" valueType="num">
                                      <p:cBhvr>
                                        <p:cTn id="25"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animEffect transition="in" filter="fade">
                                      <p:cBhvr>
                                        <p:cTn id="29" dur="1000"/>
                                        <p:tgtEl>
                                          <p:spTgt spid="11">
                                            <p:txEl>
                                              <p:pRg st="5" end="5"/>
                                            </p:txEl>
                                          </p:spTgt>
                                        </p:tgtEl>
                                      </p:cBhvr>
                                    </p:animEffect>
                                    <p:anim calcmode="lin" valueType="num">
                                      <p:cBhvr>
                                        <p:cTn id="30"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2">
            <a:extLst>
              <a:ext uri="{FF2B5EF4-FFF2-40B4-BE49-F238E27FC236}">
                <a16:creationId xmlns:a16="http://schemas.microsoft.com/office/drawing/2014/main" id="{4105B188-A820-4D01-0A51-D43B18F93F42}"/>
              </a:ext>
            </a:extLst>
          </p:cNvPr>
          <p:cNvSpPr>
            <a:spLocks noGrp="1"/>
          </p:cNvSpPr>
          <p:nvPr>
            <p:ph idx="1"/>
          </p:nvPr>
        </p:nvSpPr>
        <p:spPr>
          <a:xfrm>
            <a:off x="4442108" y="1772239"/>
            <a:ext cx="7493065" cy="4211388"/>
          </a:xfrm>
        </p:spPr>
        <p:txBody>
          <a:bodyPr anchor="ctr">
            <a:normAutofit lnSpcReduction="10000"/>
          </a:bodyPr>
          <a:lstStyle/>
          <a:p>
            <a:pPr marL="0" indent="0">
              <a:buNone/>
            </a:pPr>
            <a:r>
              <a:rPr lang="de-DE" b="1" dirty="0"/>
              <a:t>V. Kontroverse Debatte </a:t>
            </a:r>
            <a:r>
              <a:rPr lang="de-DE" dirty="0"/>
              <a:t>über Kinderrechte</a:t>
            </a:r>
          </a:p>
          <a:p>
            <a:pPr>
              <a:buFont typeface="Wingdings" panose="05000000000000000000" pitchFamily="2" charset="2"/>
              <a:buChar char="à"/>
            </a:pPr>
            <a:r>
              <a:rPr lang="de-DE" dirty="0">
                <a:sym typeface="Wingdings" panose="05000000000000000000" pitchFamily="2" charset="2"/>
              </a:rPr>
              <a:t>Kinderrechte bedeuten nicht: „Kinder an die Macht“, sondern </a:t>
            </a:r>
            <a:r>
              <a:rPr lang="de-DE" b="1" dirty="0">
                <a:sym typeface="Wingdings" panose="05000000000000000000" pitchFamily="2" charset="2"/>
              </a:rPr>
              <a:t>Entwicklung von </a:t>
            </a:r>
            <a:r>
              <a:rPr lang="de-DE" altLang="de-DE" b="1" dirty="0"/>
              <a:t>eigenverantwortlichen und gemeinschaftsfähigen Persönlichkeiten </a:t>
            </a:r>
            <a:r>
              <a:rPr lang="de-DE" altLang="de-DE" dirty="0"/>
              <a:t>durch Aushandlung </a:t>
            </a:r>
            <a:r>
              <a:rPr lang="de-DE" altLang="de-DE" u="sng" dirty="0"/>
              <a:t>zwischen und innerhalb </a:t>
            </a:r>
            <a:r>
              <a:rPr lang="de-DE" altLang="de-DE" dirty="0"/>
              <a:t>der Generationen (Generationengerechtigkeit)</a:t>
            </a:r>
          </a:p>
          <a:p>
            <a:pPr>
              <a:buFont typeface="Wingdings" panose="05000000000000000000" pitchFamily="2" charset="2"/>
              <a:buChar char="à"/>
            </a:pPr>
            <a:endParaRPr lang="de-DE" altLang="de-DE" dirty="0"/>
          </a:p>
          <a:p>
            <a:pPr marL="0" indent="0">
              <a:buNone/>
            </a:pPr>
            <a:r>
              <a:rPr lang="de-DE" altLang="de-DE" b="1" dirty="0"/>
              <a:t>VI. Trotz Subjektstatus </a:t>
            </a:r>
            <a:r>
              <a:rPr lang="de-DE" altLang="de-DE" dirty="0"/>
              <a:t>bleibt</a:t>
            </a:r>
            <a:r>
              <a:rPr lang="de-DE" altLang="de-DE" b="1" dirty="0"/>
              <a:t> Diskriminierung </a:t>
            </a:r>
            <a:r>
              <a:rPr lang="de-DE" altLang="de-DE" dirty="0"/>
              <a:t>vorhanden </a:t>
            </a:r>
            <a:r>
              <a:rPr lang="de-DE" altLang="de-DE" dirty="0">
                <a:sym typeface="Wingdings" panose="05000000000000000000" pitchFamily="2" charset="2"/>
              </a:rPr>
              <a:t></a:t>
            </a:r>
            <a:r>
              <a:rPr lang="de-DE" altLang="de-DE" b="1" dirty="0">
                <a:sym typeface="Wingdings" panose="05000000000000000000" pitchFamily="2" charset="2"/>
              </a:rPr>
              <a:t> Adultismus</a:t>
            </a:r>
            <a:endParaRPr lang="de-DE" altLang="de-DE" b="1" dirty="0"/>
          </a:p>
        </p:txBody>
      </p:sp>
      <p:sp>
        <p:nvSpPr>
          <p:cNvPr id="4" name="Datumsplatzhalter 3">
            <a:extLst>
              <a:ext uri="{FF2B5EF4-FFF2-40B4-BE49-F238E27FC236}">
                <a16:creationId xmlns:a16="http://schemas.microsoft.com/office/drawing/2014/main" id="{1D82E9FC-E117-0F4B-BB03-7E23C4823FCB}"/>
              </a:ext>
            </a:extLst>
          </p:cNvPr>
          <p:cNvSpPr>
            <a:spLocks noGrp="1"/>
          </p:cNvSpPr>
          <p:nvPr>
            <p:ph type="dt" sz="half" idx="10"/>
          </p:nvPr>
        </p:nvSpPr>
        <p:spPr>
          <a:xfrm>
            <a:off x="838200" y="6356350"/>
            <a:ext cx="2743200" cy="365125"/>
          </a:xfrm>
        </p:spPr>
        <p:txBody>
          <a:bodyPr>
            <a:normAutofit/>
          </a:bodyPr>
          <a:lstStyle/>
          <a:p>
            <a:pPr>
              <a:spcAft>
                <a:spcPts val="600"/>
              </a:spcAft>
            </a:pPr>
            <a:fld id="{832FA783-A669-423A-B180-D300F57DFF3F}" type="datetime1">
              <a:rPr lang="de-DE" smtClean="0"/>
              <a:t>10.06.2024</a:t>
            </a:fld>
            <a:endParaRPr lang="de-DE"/>
          </a:p>
        </p:txBody>
      </p:sp>
      <p:sp>
        <p:nvSpPr>
          <p:cNvPr id="5" name="Fußzeilenplatzhalter 4">
            <a:extLst>
              <a:ext uri="{FF2B5EF4-FFF2-40B4-BE49-F238E27FC236}">
                <a16:creationId xmlns:a16="http://schemas.microsoft.com/office/drawing/2014/main" id="{3915BF38-4808-77EA-782F-A27E4F9B77FD}"/>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t>Prof. Dr. Katharina Gerarts</a:t>
            </a:r>
          </a:p>
        </p:txBody>
      </p:sp>
      <p:sp>
        <p:nvSpPr>
          <p:cNvPr id="6" name="Foliennummernplatzhalter 5">
            <a:extLst>
              <a:ext uri="{FF2B5EF4-FFF2-40B4-BE49-F238E27FC236}">
                <a16:creationId xmlns:a16="http://schemas.microsoft.com/office/drawing/2014/main" id="{3D97FC70-57DC-E542-EDC4-1B627FC2E503}"/>
              </a:ext>
            </a:extLst>
          </p:cNvPr>
          <p:cNvSpPr>
            <a:spLocks noGrp="1"/>
          </p:cNvSpPr>
          <p:nvPr>
            <p:ph type="sldNum" sz="quarter" idx="12"/>
          </p:nvPr>
        </p:nvSpPr>
        <p:spPr>
          <a:xfrm>
            <a:off x="8610600" y="6356350"/>
            <a:ext cx="2743200" cy="365125"/>
          </a:xfrm>
        </p:spPr>
        <p:txBody>
          <a:bodyPr>
            <a:normAutofit/>
          </a:bodyPr>
          <a:lstStyle/>
          <a:p>
            <a:pPr>
              <a:spcAft>
                <a:spcPts val="600"/>
              </a:spcAft>
            </a:pPr>
            <a:fld id="{C6EAABD1-37BD-467D-B965-B5D341C50C8B}" type="slidenum">
              <a:rPr lang="de-DE" smtClean="0"/>
              <a:pPr>
                <a:spcAft>
                  <a:spcPts val="600"/>
                </a:spcAft>
              </a:pPr>
              <a:t>21</a:t>
            </a:fld>
            <a:endParaRPr lang="de-DE"/>
          </a:p>
        </p:txBody>
      </p:sp>
      <p:sp>
        <p:nvSpPr>
          <p:cNvPr id="3" name="Titel 2">
            <a:extLst>
              <a:ext uri="{FF2B5EF4-FFF2-40B4-BE49-F238E27FC236}">
                <a16:creationId xmlns:a16="http://schemas.microsoft.com/office/drawing/2014/main" id="{F58C6D71-B13B-7E06-CEDF-FAB7EEB191C6}"/>
              </a:ext>
            </a:extLst>
          </p:cNvPr>
          <p:cNvSpPr>
            <a:spLocks noGrp="1"/>
          </p:cNvSpPr>
          <p:nvPr>
            <p:ph type="title"/>
          </p:nvPr>
        </p:nvSpPr>
        <p:spPr/>
        <p:txBody>
          <a:bodyPr/>
          <a:lstStyle/>
          <a:p>
            <a:endParaRPr lang="de-DE"/>
          </a:p>
        </p:txBody>
      </p:sp>
      <p:sp>
        <p:nvSpPr>
          <p:cNvPr id="7" name="Titel 1">
            <a:extLst>
              <a:ext uri="{FF2B5EF4-FFF2-40B4-BE49-F238E27FC236}">
                <a16:creationId xmlns:a16="http://schemas.microsoft.com/office/drawing/2014/main" id="{11A3DAF3-5C0D-2E5B-9F01-145D060A5BA2}"/>
              </a:ext>
            </a:extLst>
          </p:cNvPr>
          <p:cNvSpPr txBox="1">
            <a:spLocks/>
          </p:cNvSpPr>
          <p:nvPr/>
        </p:nvSpPr>
        <p:spPr>
          <a:xfrm>
            <a:off x="256827" y="548640"/>
            <a:ext cx="4185281"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5400" dirty="0"/>
              <a:t>(Be-) Merkenswert V und VI</a:t>
            </a:r>
          </a:p>
        </p:txBody>
      </p:sp>
    </p:spTree>
    <p:extLst>
      <p:ext uri="{BB962C8B-B14F-4D97-AF65-F5344CB8AC3E}">
        <p14:creationId xmlns:p14="http://schemas.microsoft.com/office/powerpoint/2010/main" val="86483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1000"/>
                                        <p:tgtEl>
                                          <p:spTgt spid="11">
                                            <p:txEl>
                                              <p:pRg st="3" end="3"/>
                                            </p:txEl>
                                          </p:spTgt>
                                        </p:tgtEl>
                                      </p:cBhvr>
                                    </p:animEffect>
                                    <p:anim calcmode="lin" valueType="num">
                                      <p:cBhvr>
                                        <p:cTn id="22"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DE1FCE-19C0-4A81-B0C2-63F2797556AD}"/>
              </a:ext>
            </a:extLst>
          </p:cNvPr>
          <p:cNvSpPr>
            <a:spLocks noGrp="1"/>
          </p:cNvSpPr>
          <p:nvPr>
            <p:ph type="title"/>
          </p:nvPr>
        </p:nvSpPr>
        <p:spPr>
          <a:xfrm>
            <a:off x="838200" y="349626"/>
            <a:ext cx="10515600" cy="1325563"/>
          </a:xfrm>
        </p:spPr>
        <p:txBody>
          <a:bodyPr>
            <a:normAutofit/>
          </a:bodyPr>
          <a:lstStyle/>
          <a:p>
            <a:r>
              <a:rPr lang="de-DE" altLang="de-DE" sz="4600" dirty="0"/>
              <a:t>Exkurs: Adultismus</a:t>
            </a:r>
            <a:endParaRPr lang="de-DE" sz="4600" dirty="0"/>
          </a:p>
        </p:txBody>
      </p:sp>
      <p:sp>
        <p:nvSpPr>
          <p:cNvPr id="3" name="Textplatzhalter 2">
            <a:extLst>
              <a:ext uri="{FF2B5EF4-FFF2-40B4-BE49-F238E27FC236}">
                <a16:creationId xmlns:a16="http://schemas.microsoft.com/office/drawing/2014/main" id="{30CBA7E6-EF39-4604-9EEF-2552E913B11F}"/>
              </a:ext>
            </a:extLst>
          </p:cNvPr>
          <p:cNvSpPr>
            <a:spLocks noGrp="1"/>
          </p:cNvSpPr>
          <p:nvPr>
            <p:ph type="body"/>
          </p:nvPr>
        </p:nvSpPr>
        <p:spPr>
          <a:xfrm>
            <a:off x="838200" y="1929384"/>
            <a:ext cx="10515600" cy="4251960"/>
          </a:xfrm>
        </p:spPr>
        <p:txBody>
          <a:bodyPr>
            <a:normAutofit lnSpcReduction="10000"/>
          </a:bodyPr>
          <a:lstStyle/>
          <a:p>
            <a:pPr>
              <a:spcAft>
                <a:spcPts val="600"/>
              </a:spcAft>
            </a:pPr>
            <a:r>
              <a:rPr lang="de-DE" altLang="de-DE" sz="2800" dirty="0"/>
              <a:t>Adultismus beruht auf grundlegenden Machtungleichgewichten zwischen „vollwertigen Menschen“ (Erwachsene) einerseits und „werdenden Menschen“ (Kinder und Jugendliche) andererseits (Liebel/Meade 2023).</a:t>
            </a:r>
          </a:p>
          <a:p>
            <a:pPr>
              <a:spcAft>
                <a:spcPts val="600"/>
              </a:spcAft>
            </a:pPr>
            <a:endParaRPr lang="de-DE" altLang="de-DE" sz="2800" dirty="0"/>
          </a:p>
          <a:p>
            <a:pPr>
              <a:spcAft>
                <a:spcPts val="600"/>
              </a:spcAft>
            </a:pPr>
            <a:endParaRPr lang="de-DE" altLang="de-DE" sz="2800" dirty="0"/>
          </a:p>
          <a:p>
            <a:pPr>
              <a:spcAft>
                <a:spcPts val="600"/>
              </a:spcAft>
            </a:pPr>
            <a:r>
              <a:rPr lang="de-DE" altLang="de-DE" sz="2800" dirty="0"/>
              <a:t>Adultismus äußert sich in dominanten und abwertendem Verhalten gegenüber Jüngeren, verfestigt sich in Normen, Werten und Traditionen, schreibt sich aber auch in sozialen, rechtlichen sowie politischen Institutionen und Strukturen ein. </a:t>
            </a:r>
          </a:p>
          <a:p>
            <a:pPr marL="0" indent="0">
              <a:spcAft>
                <a:spcPts val="600"/>
              </a:spcAft>
              <a:buNone/>
            </a:pPr>
            <a:br>
              <a:rPr lang="de-DE" altLang="de-DE" sz="1900" dirty="0"/>
            </a:br>
            <a:endParaRPr lang="de-DE" altLang="de-DE" sz="1900" dirty="0"/>
          </a:p>
        </p:txBody>
      </p:sp>
    </p:spTree>
    <p:extLst>
      <p:ext uri="{BB962C8B-B14F-4D97-AF65-F5344CB8AC3E}">
        <p14:creationId xmlns:p14="http://schemas.microsoft.com/office/powerpoint/2010/main" val="8420581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DE1FCE-19C0-4A81-B0C2-63F2797556AD}"/>
              </a:ext>
            </a:extLst>
          </p:cNvPr>
          <p:cNvSpPr>
            <a:spLocks noGrp="1"/>
          </p:cNvSpPr>
          <p:nvPr>
            <p:ph type="title"/>
          </p:nvPr>
        </p:nvSpPr>
        <p:spPr>
          <a:xfrm>
            <a:off x="838200" y="365125"/>
            <a:ext cx="10515600" cy="1325563"/>
          </a:xfrm>
        </p:spPr>
        <p:txBody>
          <a:bodyPr>
            <a:normAutofit/>
          </a:bodyPr>
          <a:lstStyle/>
          <a:p>
            <a:r>
              <a:rPr lang="de-DE" altLang="de-DE" sz="4600" dirty="0"/>
              <a:t>Exkurs: Adultismus</a:t>
            </a:r>
            <a:endParaRPr lang="de-DE" sz="4600" dirty="0"/>
          </a:p>
        </p:txBody>
      </p:sp>
      <p:sp>
        <p:nvSpPr>
          <p:cNvPr id="3" name="Textplatzhalter 2">
            <a:extLst>
              <a:ext uri="{FF2B5EF4-FFF2-40B4-BE49-F238E27FC236}">
                <a16:creationId xmlns:a16="http://schemas.microsoft.com/office/drawing/2014/main" id="{30CBA7E6-EF39-4604-9EEF-2552E913B11F}"/>
              </a:ext>
            </a:extLst>
          </p:cNvPr>
          <p:cNvSpPr>
            <a:spLocks noGrp="1"/>
          </p:cNvSpPr>
          <p:nvPr>
            <p:ph type="body"/>
          </p:nvPr>
        </p:nvSpPr>
        <p:spPr>
          <a:xfrm>
            <a:off x="838200" y="1929384"/>
            <a:ext cx="10515600" cy="4251960"/>
          </a:xfrm>
        </p:spPr>
        <p:txBody>
          <a:bodyPr>
            <a:normAutofit fontScale="92500"/>
          </a:bodyPr>
          <a:lstStyle/>
          <a:p>
            <a:pPr>
              <a:spcAft>
                <a:spcPts val="600"/>
              </a:spcAft>
            </a:pPr>
            <a:r>
              <a:rPr lang="de-DE" altLang="de-DE" sz="2800" dirty="0"/>
              <a:t>Adultismus ist die einzige gesellschaftliche Diskriminierung, die fast alle Menschen miteinander teilen. </a:t>
            </a:r>
          </a:p>
          <a:p>
            <a:pPr>
              <a:spcAft>
                <a:spcPts val="600"/>
              </a:spcAft>
            </a:pPr>
            <a:endParaRPr lang="de-DE" altLang="de-DE" sz="2800" dirty="0"/>
          </a:p>
          <a:p>
            <a:pPr>
              <a:spcAft>
                <a:spcPts val="600"/>
              </a:spcAft>
            </a:pPr>
            <a:r>
              <a:rPr lang="de-DE" altLang="de-DE" sz="2800" dirty="0"/>
              <a:t>Die Besonderheit, dass Menschen im Laufe ihres Lebens beide Positionen vom unterprivilegierten Kind zum privilegierten Erwachsenen erleben können, ist bei anderen Diskriminierungsachsen nicht ohne weiteres möglich (ebd.)</a:t>
            </a:r>
          </a:p>
          <a:p>
            <a:pPr>
              <a:spcAft>
                <a:spcPts val="600"/>
              </a:spcAft>
            </a:pPr>
            <a:endParaRPr lang="de-DE" altLang="de-DE" sz="2800" dirty="0"/>
          </a:p>
          <a:p>
            <a:pPr>
              <a:spcAft>
                <a:spcPts val="600"/>
              </a:spcAft>
            </a:pPr>
            <a:r>
              <a:rPr lang="de-DE" altLang="de-DE" sz="2800" dirty="0"/>
              <a:t>These: Adultismus muss bei allem pädagogischen (und politischem) Handeln mitbedacht werden</a:t>
            </a:r>
          </a:p>
          <a:p>
            <a:pPr marL="0" indent="0">
              <a:spcAft>
                <a:spcPts val="600"/>
              </a:spcAft>
              <a:buNone/>
            </a:pPr>
            <a:br>
              <a:rPr lang="de-DE" altLang="de-DE" sz="1900" dirty="0"/>
            </a:br>
            <a:endParaRPr lang="de-DE" altLang="de-DE" sz="1900" dirty="0"/>
          </a:p>
        </p:txBody>
      </p:sp>
    </p:spTree>
    <p:extLst>
      <p:ext uri="{BB962C8B-B14F-4D97-AF65-F5344CB8AC3E}">
        <p14:creationId xmlns:p14="http://schemas.microsoft.com/office/powerpoint/2010/main" val="32330723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15430-F767-9601-C327-A3187D942C81}"/>
              </a:ext>
            </a:extLst>
          </p:cNvPr>
          <p:cNvSpPr>
            <a:spLocks noGrp="1"/>
          </p:cNvSpPr>
          <p:nvPr>
            <p:ph type="title"/>
          </p:nvPr>
        </p:nvSpPr>
        <p:spPr>
          <a:xfrm>
            <a:off x="736169" y="1709738"/>
            <a:ext cx="10611281" cy="2852737"/>
          </a:xfrm>
        </p:spPr>
        <p:txBody>
          <a:bodyPr>
            <a:normAutofit/>
          </a:bodyPr>
          <a:lstStyle/>
          <a:p>
            <a:r>
              <a:rPr lang="de-DE" dirty="0"/>
              <a:t>3. Partizipation – warum und wie?</a:t>
            </a:r>
          </a:p>
        </p:txBody>
      </p:sp>
      <p:sp>
        <p:nvSpPr>
          <p:cNvPr id="3" name="Textplatzhalter 2">
            <a:extLst>
              <a:ext uri="{FF2B5EF4-FFF2-40B4-BE49-F238E27FC236}">
                <a16:creationId xmlns:a16="http://schemas.microsoft.com/office/drawing/2014/main" id="{9CBB3BDD-321A-CC1A-2E07-F43B88D7D17E}"/>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6F3ECAD8-3052-8A55-CBC8-7D60AB4D8675}"/>
              </a:ext>
            </a:extLst>
          </p:cNvPr>
          <p:cNvSpPr>
            <a:spLocks noGrp="1"/>
          </p:cNvSpPr>
          <p:nvPr>
            <p:ph type="dt" sz="half" idx="10"/>
          </p:nvPr>
        </p:nvSpPr>
        <p:spPr/>
        <p:txBody>
          <a:bodyPr/>
          <a:lstStyle/>
          <a:p>
            <a:fld id="{34716D56-DED7-4263-B71D-A5211E034181}" type="datetime1">
              <a:rPr lang="de-DE" smtClean="0"/>
              <a:t>10.06.2024</a:t>
            </a:fld>
            <a:endParaRPr lang="en-DE"/>
          </a:p>
        </p:txBody>
      </p:sp>
      <p:sp>
        <p:nvSpPr>
          <p:cNvPr id="5" name="Fußzeilenplatzhalter 4">
            <a:extLst>
              <a:ext uri="{FF2B5EF4-FFF2-40B4-BE49-F238E27FC236}">
                <a16:creationId xmlns:a16="http://schemas.microsoft.com/office/drawing/2014/main" id="{C859B6D4-4461-66B2-08B4-315B12F63955}"/>
              </a:ext>
            </a:extLst>
          </p:cNvPr>
          <p:cNvSpPr>
            <a:spLocks noGrp="1"/>
          </p:cNvSpPr>
          <p:nvPr>
            <p:ph type="ftr" sz="quarter" idx="11"/>
          </p:nvPr>
        </p:nvSpPr>
        <p:spPr/>
        <p:txBody>
          <a:bodyPr/>
          <a:lstStyle/>
          <a:p>
            <a:r>
              <a:rPr lang="de-DE"/>
              <a:t>Prof. Dr. Katharina Gerarts</a:t>
            </a:r>
            <a:endParaRPr lang="en-DE"/>
          </a:p>
        </p:txBody>
      </p:sp>
      <p:sp>
        <p:nvSpPr>
          <p:cNvPr id="6" name="Foliennummernplatzhalter 5">
            <a:extLst>
              <a:ext uri="{FF2B5EF4-FFF2-40B4-BE49-F238E27FC236}">
                <a16:creationId xmlns:a16="http://schemas.microsoft.com/office/drawing/2014/main" id="{AC4729CD-EA79-95E1-D115-887EFF4BDE5B}"/>
              </a:ext>
            </a:extLst>
          </p:cNvPr>
          <p:cNvSpPr>
            <a:spLocks noGrp="1"/>
          </p:cNvSpPr>
          <p:nvPr>
            <p:ph type="sldNum" sz="quarter" idx="12"/>
          </p:nvPr>
        </p:nvSpPr>
        <p:spPr/>
        <p:txBody>
          <a:bodyPr/>
          <a:lstStyle/>
          <a:p>
            <a:fld id="{980900C9-5012-1C45-ABAA-7BDC56E57BCB}" type="slidenum">
              <a:rPr lang="en-DE" smtClean="0"/>
              <a:t>24</a:t>
            </a:fld>
            <a:endParaRPr lang="en-DE"/>
          </a:p>
        </p:txBody>
      </p:sp>
    </p:spTree>
    <p:extLst>
      <p:ext uri="{BB962C8B-B14F-4D97-AF65-F5344CB8AC3E}">
        <p14:creationId xmlns:p14="http://schemas.microsoft.com/office/powerpoint/2010/main" val="359393759"/>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875278"/>
          </a:xfrm>
        </p:spPr>
        <p:txBody>
          <a:bodyPr>
            <a:normAutofit/>
          </a:bodyPr>
          <a:lstStyle/>
          <a:p>
            <a:pPr>
              <a:lnSpc>
                <a:spcPct val="107000"/>
              </a:lnSpc>
              <a:spcAft>
                <a:spcPts val="800"/>
              </a:spcAft>
            </a:pPr>
            <a:r>
              <a:rPr lang="de-DE" sz="3600" b="1" dirty="0">
                <a:effectLst/>
                <a:latin typeface="PT sans"/>
                <a:ea typeface="Calibri" panose="020F0502020204030204" pitchFamily="34" charset="0"/>
                <a:cs typeface="Times New Roman" panose="02020603050405020304" pitchFamily="18" charset="0"/>
              </a:rPr>
              <a:t> Partizipation in der UN-KRK</a:t>
            </a:r>
            <a:endParaRPr lang="de-DE" sz="3600" dirty="0"/>
          </a:p>
        </p:txBody>
      </p:sp>
      <p:sp>
        <p:nvSpPr>
          <p:cNvPr id="3" name="Inhaltsplatzhalter 2"/>
          <p:cNvSpPr>
            <a:spLocks noGrp="1"/>
          </p:cNvSpPr>
          <p:nvPr>
            <p:ph idx="1"/>
          </p:nvPr>
        </p:nvSpPr>
        <p:spPr/>
        <p:txBody>
          <a:bodyPr>
            <a:normAutofit/>
          </a:bodyPr>
          <a:lstStyle/>
          <a:p>
            <a:pPr marL="0" indent="0">
              <a:lnSpc>
                <a:spcPct val="107000"/>
              </a:lnSpc>
              <a:spcAft>
                <a:spcPts val="800"/>
              </a:spcAft>
              <a:buNone/>
            </a:pPr>
            <a:r>
              <a:rPr lang="de-DE" sz="2800" dirty="0">
                <a:ln w="0"/>
                <a:effectLst>
                  <a:outerShdw blurRad="38100" dist="19050" dir="2700000" algn="tl" rotWithShape="0">
                    <a:schemeClr val="dk1">
                      <a:alpha val="40000"/>
                    </a:schemeClr>
                  </a:outerShdw>
                </a:effectLst>
                <a:latin typeface="PT sans"/>
                <a:ea typeface="Calibri" panose="020F0502020204030204" pitchFamily="34" charset="0"/>
                <a:cs typeface="Times New Roman" panose="02020603050405020304" pitchFamily="18" charset="0"/>
              </a:rPr>
              <a:t>Artikel 12 der UN-Kinderrechtskonvention lautet:</a:t>
            </a:r>
            <a:endParaRPr lang="de-DE" sz="28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de-DE"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AutoForm 2"/>
          <p:cNvSpPr>
            <a:spLocks noChangeArrowheads="1"/>
          </p:cNvSpPr>
          <p:nvPr/>
        </p:nvSpPr>
        <p:spPr bwMode="auto">
          <a:xfrm rot="5400000">
            <a:off x="4536135" y="-792438"/>
            <a:ext cx="3379470" cy="10559332"/>
          </a:xfrm>
          <a:prstGeom prst="roundRect">
            <a:avLst>
              <a:gd name="adj" fmla="val 13032"/>
            </a:avLst>
          </a:prstGeom>
        </p:spPr>
        <p:style>
          <a:lnRef idx="1">
            <a:schemeClr val="accent1"/>
          </a:lnRef>
          <a:fillRef idx="2">
            <a:schemeClr val="accent1"/>
          </a:fillRef>
          <a:effectRef idx="1">
            <a:schemeClr val="accent1"/>
          </a:effectRef>
          <a:fontRef idx="minor">
            <a:schemeClr val="dk1"/>
          </a:fontRef>
        </p:style>
        <p:txBody>
          <a:bodyPr rot="0" vert="horz" wrap="square" lIns="91440" tIns="45720" rIns="91440" bIns="45720" anchor="ctr" anchorCtr="0" upright="1">
            <a:noAutofit/>
          </a:bodyPr>
          <a:lstStyle/>
          <a:p>
            <a:pPr>
              <a:lnSpc>
                <a:spcPct val="107000"/>
              </a:lnSpc>
              <a:spcAft>
                <a:spcPts val="800"/>
              </a:spcAft>
            </a:pPr>
            <a:r>
              <a:rPr lang="de-DE" sz="2800" dirty="0">
                <a:ln w="0"/>
                <a:solidFill>
                  <a:schemeClr val="tx1"/>
                </a:solidFill>
                <a:effectLst>
                  <a:outerShdw blurRad="38100" dist="19050" dir="2700000" algn="tl" rotWithShape="0">
                    <a:schemeClr val="dk1">
                      <a:alpha val="40000"/>
                    </a:schemeClr>
                  </a:outerShdw>
                </a:effectLst>
                <a:latin typeface="PT sans"/>
                <a:ea typeface="Calibri" panose="020F0502020204030204" pitchFamily="34" charset="0"/>
                <a:cs typeface="Times New Roman" panose="02020603050405020304" pitchFamily="18" charset="0"/>
              </a:rPr>
              <a:t>Berücksichtigung des Kindeswillens</a:t>
            </a:r>
            <a:endParaRPr lang="de-DE"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2800" dirty="0">
                <a:ln w="0"/>
                <a:solidFill>
                  <a:schemeClr val="tx1"/>
                </a:solidFill>
                <a:effectLst>
                  <a:outerShdw blurRad="38100" dist="19050" dir="2700000" algn="tl" rotWithShape="0">
                    <a:schemeClr val="dk1">
                      <a:alpha val="40000"/>
                    </a:schemeClr>
                  </a:outerShdw>
                </a:effectLst>
                <a:latin typeface="PT sans"/>
                <a:ea typeface="Calibri" panose="020F0502020204030204" pitchFamily="34" charset="0"/>
                <a:cs typeface="Times New Roman" panose="02020603050405020304" pitchFamily="18" charset="0"/>
              </a:rPr>
              <a:t>(1) Die Vertragsstaaten sichern dem Kind, das fähig ist, sich eine eigene Meinung zu bilden, das Recht zu, diese Meinung in allen das Kind berührenden Angelegenheiten frei zu äußern, und berücksichtigen die Meinung des Kindes angemessen und entsprechend seinem Alter und seiner Reife.</a:t>
            </a:r>
            <a:endParaRPr lang="de-DE" sz="28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de-DE" sz="1400" i="1" dirty="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atumsplatzhalter 4">
            <a:extLst>
              <a:ext uri="{FF2B5EF4-FFF2-40B4-BE49-F238E27FC236}">
                <a16:creationId xmlns:a16="http://schemas.microsoft.com/office/drawing/2014/main" id="{F7D0C276-7A22-3709-BF6F-42D92B68D4CB}"/>
              </a:ext>
            </a:extLst>
          </p:cNvPr>
          <p:cNvSpPr>
            <a:spLocks noGrp="1"/>
          </p:cNvSpPr>
          <p:nvPr>
            <p:ph type="dt" sz="half" idx="10"/>
          </p:nvPr>
        </p:nvSpPr>
        <p:spPr/>
        <p:txBody>
          <a:bodyPr/>
          <a:lstStyle/>
          <a:p>
            <a:fld id="{DF46DBA2-CF66-4FC9-8FB4-70E2A51FC2F9}" type="datetime1">
              <a:rPr lang="de-DE" smtClean="0"/>
              <a:t>10.06.2024</a:t>
            </a:fld>
            <a:endParaRPr lang="de-DE"/>
          </a:p>
        </p:txBody>
      </p:sp>
      <p:sp>
        <p:nvSpPr>
          <p:cNvPr id="6" name="Fußzeilenplatzhalter 5">
            <a:extLst>
              <a:ext uri="{FF2B5EF4-FFF2-40B4-BE49-F238E27FC236}">
                <a16:creationId xmlns:a16="http://schemas.microsoft.com/office/drawing/2014/main" id="{EDD9F3D6-0A37-4EFF-99D3-FCB9B5AC0EC4}"/>
              </a:ext>
            </a:extLst>
          </p:cNvPr>
          <p:cNvSpPr>
            <a:spLocks noGrp="1"/>
          </p:cNvSpPr>
          <p:nvPr>
            <p:ph type="ftr" sz="quarter" idx="11"/>
          </p:nvPr>
        </p:nvSpPr>
        <p:spPr/>
        <p:txBody>
          <a:bodyPr/>
          <a:lstStyle/>
          <a:p>
            <a:r>
              <a:rPr lang="de-DE"/>
              <a:t>Prof. Dr. Katharina Gerarts</a:t>
            </a:r>
          </a:p>
        </p:txBody>
      </p:sp>
      <p:sp>
        <p:nvSpPr>
          <p:cNvPr id="7" name="Foliennummernplatzhalter 6">
            <a:extLst>
              <a:ext uri="{FF2B5EF4-FFF2-40B4-BE49-F238E27FC236}">
                <a16:creationId xmlns:a16="http://schemas.microsoft.com/office/drawing/2014/main" id="{62D9F533-8697-4405-BDFF-80D91D8C828E}"/>
              </a:ext>
            </a:extLst>
          </p:cNvPr>
          <p:cNvSpPr>
            <a:spLocks noGrp="1"/>
          </p:cNvSpPr>
          <p:nvPr>
            <p:ph type="sldNum" sz="quarter" idx="12"/>
          </p:nvPr>
        </p:nvSpPr>
        <p:spPr/>
        <p:txBody>
          <a:bodyPr/>
          <a:lstStyle/>
          <a:p>
            <a:fld id="{C6EAABD1-37BD-467D-B965-B5D341C50C8B}" type="slidenum">
              <a:rPr lang="de-DE" smtClean="0"/>
              <a:t>25</a:t>
            </a:fld>
            <a:endParaRPr lang="de-DE"/>
          </a:p>
        </p:txBody>
      </p:sp>
    </p:spTree>
    <p:extLst>
      <p:ext uri="{BB962C8B-B14F-4D97-AF65-F5344CB8AC3E}">
        <p14:creationId xmlns:p14="http://schemas.microsoft.com/office/powerpoint/2010/main" val="352089394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FBF9A-ED03-48FA-BD59-4D66D31AB184}"/>
              </a:ext>
            </a:extLst>
          </p:cNvPr>
          <p:cNvSpPr>
            <a:spLocks noGrp="1"/>
          </p:cNvSpPr>
          <p:nvPr>
            <p:ph type="title"/>
          </p:nvPr>
        </p:nvSpPr>
        <p:spPr>
          <a:xfrm>
            <a:off x="496898" y="1526033"/>
            <a:ext cx="3240506" cy="4064628"/>
          </a:xfrm>
        </p:spPr>
        <p:txBody>
          <a:bodyPr>
            <a:normAutofit/>
          </a:bodyPr>
          <a:lstStyle/>
          <a:p>
            <a:pPr algn="ctr"/>
            <a:r>
              <a:rPr lang="de-DE" sz="3600" dirty="0">
                <a:solidFill>
                  <a:srgbClr val="FFFFFF"/>
                </a:solidFill>
              </a:rPr>
              <a:t>Partizipation von Kindern und Jugendlichen</a:t>
            </a:r>
          </a:p>
        </p:txBody>
      </p:sp>
      <p:sp>
        <p:nvSpPr>
          <p:cNvPr id="3" name="Textplatzhalter 2">
            <a:extLst>
              <a:ext uri="{FF2B5EF4-FFF2-40B4-BE49-F238E27FC236}">
                <a16:creationId xmlns:a16="http://schemas.microsoft.com/office/drawing/2014/main" id="{C4CFEC56-0599-4620-B19B-1EC440014C34}"/>
              </a:ext>
            </a:extLst>
          </p:cNvPr>
          <p:cNvSpPr>
            <a:spLocks noGrp="1"/>
          </p:cNvSpPr>
          <p:nvPr>
            <p:ph type="body"/>
          </p:nvPr>
        </p:nvSpPr>
        <p:spPr>
          <a:xfrm>
            <a:off x="4525505" y="1526033"/>
            <a:ext cx="7110235" cy="4619938"/>
          </a:xfrm>
        </p:spPr>
        <p:txBody>
          <a:bodyPr>
            <a:normAutofit lnSpcReduction="10000"/>
          </a:bodyPr>
          <a:lstStyle/>
          <a:p>
            <a:pPr marL="0" indent="0">
              <a:spcAft>
                <a:spcPts val="600"/>
              </a:spcAft>
              <a:buNone/>
            </a:pPr>
            <a:endParaRPr lang="de-DE" altLang="de-DE" sz="2400" dirty="0">
              <a:latin typeface="Wingdings" panose="05000000000000000000" pitchFamily="2" charset="2"/>
            </a:endParaRPr>
          </a:p>
          <a:p>
            <a:pPr>
              <a:spcAft>
                <a:spcPts val="600"/>
              </a:spcAft>
              <a:buFont typeface="Wingdings" panose="05000000000000000000" pitchFamily="2" charset="2"/>
              <a:buChar char="à"/>
            </a:pPr>
            <a:r>
              <a:rPr lang="de-DE" altLang="de-DE" sz="2400" cap="none" dirty="0">
                <a:latin typeface="+mn-lt"/>
              </a:rPr>
              <a:t>Partizipation bedeutet, an Entscheidungen, die das eigene Leben oder das Zusammenleben in einer Gemeinschaft betreffen, beteiligt zu werden und Einfluss darauf nehmen zu können (Knauer 2016).</a:t>
            </a:r>
          </a:p>
          <a:p>
            <a:pPr>
              <a:spcAft>
                <a:spcPts val="600"/>
              </a:spcAft>
              <a:buFont typeface="Wingdings" panose="05000000000000000000" pitchFamily="2" charset="2"/>
              <a:buChar char="à"/>
            </a:pPr>
            <a:endParaRPr lang="de-DE" altLang="de-DE" sz="2400" cap="none" dirty="0">
              <a:latin typeface="+mn-lt"/>
            </a:endParaRPr>
          </a:p>
          <a:p>
            <a:pPr>
              <a:spcAft>
                <a:spcPts val="600"/>
              </a:spcAft>
            </a:pPr>
            <a:r>
              <a:rPr lang="de-DE" altLang="de-DE" sz="2400" cap="none" dirty="0">
                <a:latin typeface="+mn-lt"/>
              </a:rPr>
              <a:t>Partizipation </a:t>
            </a:r>
            <a:br>
              <a:rPr lang="de-DE" altLang="de-DE" sz="2400" cap="none" dirty="0">
                <a:latin typeface="+mn-lt"/>
              </a:rPr>
            </a:br>
            <a:r>
              <a:rPr lang="de-DE" altLang="de-DE" sz="2400" cap="none" dirty="0">
                <a:latin typeface="+mn-lt"/>
              </a:rPr>
              <a:t>a) als konstitutives Merkmal der Demokratie</a:t>
            </a:r>
            <a:br>
              <a:rPr lang="de-DE" altLang="de-DE" sz="2400" cap="none" dirty="0">
                <a:latin typeface="+mn-lt"/>
              </a:rPr>
            </a:br>
            <a:r>
              <a:rPr lang="de-DE" altLang="de-DE" sz="2400" cap="none" dirty="0">
                <a:latin typeface="+mn-lt"/>
              </a:rPr>
              <a:t>b) als Grundrecht jedes Gesellschaftsmitglieds</a:t>
            </a:r>
            <a:br>
              <a:rPr lang="de-DE" altLang="de-DE" sz="2400" cap="none" dirty="0">
                <a:latin typeface="+mn-lt"/>
              </a:rPr>
            </a:br>
            <a:br>
              <a:rPr lang="de-DE" altLang="de-DE" sz="2400" cap="none" dirty="0">
                <a:latin typeface="+mn-lt"/>
              </a:rPr>
            </a:br>
            <a:r>
              <a:rPr lang="de-DE" altLang="de-DE" cap="none" dirty="0">
                <a:latin typeface="+mn-lt"/>
                <a:sym typeface="Wingdings" panose="00000500000000000000" pitchFamily="2" charset="2"/>
              </a:rPr>
              <a:t> </a:t>
            </a:r>
            <a:r>
              <a:rPr lang="de-DE" altLang="de-DE" sz="2400" cap="none" dirty="0">
                <a:latin typeface="+mn-lt"/>
              </a:rPr>
              <a:t>Kinder als vollwertige Menschen von Anfang an und zur Teilhabe berechtigte (Rechts-) Subjekte (Rudolf 2014)</a:t>
            </a:r>
            <a:br>
              <a:rPr lang="de-DE" altLang="de-DE" sz="1800" dirty="0"/>
            </a:br>
            <a:endParaRPr lang="de-DE" sz="1800" dirty="0"/>
          </a:p>
        </p:txBody>
      </p:sp>
    </p:spTree>
    <p:extLst>
      <p:ext uri="{BB962C8B-B14F-4D97-AF65-F5344CB8AC3E}">
        <p14:creationId xmlns:p14="http://schemas.microsoft.com/office/powerpoint/2010/main" val="20503163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6945CB-59D5-4B50-80F3-C9CF712202DE}"/>
              </a:ext>
            </a:extLst>
          </p:cNvPr>
          <p:cNvSpPr>
            <a:spLocks noGrp="1"/>
          </p:cNvSpPr>
          <p:nvPr>
            <p:ph type="title"/>
          </p:nvPr>
        </p:nvSpPr>
        <p:spPr>
          <a:xfrm>
            <a:off x="535644" y="1396686"/>
            <a:ext cx="3240506" cy="4064628"/>
          </a:xfrm>
        </p:spPr>
        <p:txBody>
          <a:bodyPr>
            <a:normAutofit/>
          </a:bodyPr>
          <a:lstStyle/>
          <a:p>
            <a:pPr algn="ctr"/>
            <a:r>
              <a:rPr lang="de-DE" sz="3200" dirty="0">
                <a:solidFill>
                  <a:srgbClr val="FFFFFF"/>
                </a:solidFill>
              </a:rPr>
              <a:t>Partizipation von Kindern und Jugendlichen</a:t>
            </a:r>
          </a:p>
        </p:txBody>
      </p:sp>
      <p:sp>
        <p:nvSpPr>
          <p:cNvPr id="3" name="Textplatzhalter 2">
            <a:extLst>
              <a:ext uri="{FF2B5EF4-FFF2-40B4-BE49-F238E27FC236}">
                <a16:creationId xmlns:a16="http://schemas.microsoft.com/office/drawing/2014/main" id="{D6D600FF-2641-4A25-BDFE-FD45314F1529}"/>
              </a:ext>
            </a:extLst>
          </p:cNvPr>
          <p:cNvSpPr>
            <a:spLocks noGrp="1"/>
          </p:cNvSpPr>
          <p:nvPr>
            <p:ph type="body"/>
          </p:nvPr>
        </p:nvSpPr>
        <p:spPr>
          <a:xfrm>
            <a:off x="4091553" y="1526033"/>
            <a:ext cx="6814997" cy="4859269"/>
          </a:xfrm>
        </p:spPr>
        <p:txBody>
          <a:bodyPr>
            <a:normAutofit/>
          </a:bodyPr>
          <a:lstStyle/>
          <a:p>
            <a:pPr marL="342900" indent="-342900">
              <a:spcAft>
                <a:spcPts val="600"/>
              </a:spcAft>
              <a:buFont typeface="Arial" panose="020B0604020202020204" pitchFamily="34" charset="0"/>
              <a:buChar char="•"/>
            </a:pPr>
            <a:r>
              <a:rPr lang="de-DE" altLang="de-DE" sz="2400" cap="none" dirty="0">
                <a:latin typeface="+mn-lt"/>
              </a:rPr>
              <a:t>Kinder sollen sich zu eigenverantwortlichen und gemeinschaftsfähigen Persönlichkeiten entwickeln.</a:t>
            </a:r>
          </a:p>
          <a:p>
            <a:pPr marL="342900" indent="-342900">
              <a:spcAft>
                <a:spcPts val="600"/>
              </a:spcAft>
              <a:buFont typeface="Arial" panose="020B0604020202020204" pitchFamily="34" charset="0"/>
              <a:buChar char="•"/>
            </a:pPr>
            <a:endParaRPr lang="de-DE" altLang="de-DE" cap="none" dirty="0">
              <a:latin typeface="+mn-lt"/>
            </a:endParaRPr>
          </a:p>
          <a:p>
            <a:pPr marL="342900" indent="-342900">
              <a:spcAft>
                <a:spcPts val="600"/>
              </a:spcAft>
              <a:buFont typeface="Arial" panose="020B0604020202020204" pitchFamily="34" charset="0"/>
              <a:buChar char="•"/>
            </a:pPr>
            <a:r>
              <a:rPr lang="de-DE" altLang="de-DE" sz="2400" cap="none" dirty="0">
                <a:latin typeface="+mn-lt"/>
              </a:rPr>
              <a:t>Nicht allein Demokratie als Staatsform zentral, sondern Erlernen einer Lebensweise = Miteinander im Sinne demokratisch partizipativer Grundsätze gestalten (Knauer 2014)</a:t>
            </a:r>
            <a:br>
              <a:rPr lang="de-DE" altLang="de-DE" sz="2400" dirty="0"/>
            </a:br>
            <a:endParaRPr lang="de-DE" sz="2400" dirty="0"/>
          </a:p>
        </p:txBody>
      </p:sp>
    </p:spTree>
    <p:extLst>
      <p:ext uri="{BB962C8B-B14F-4D97-AF65-F5344CB8AC3E}">
        <p14:creationId xmlns:p14="http://schemas.microsoft.com/office/powerpoint/2010/main" val="25974082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86FDBB-D421-2A91-3A61-C68B38EB26E9}"/>
              </a:ext>
            </a:extLst>
          </p:cNvPr>
          <p:cNvSpPr>
            <a:spLocks noGrp="1"/>
          </p:cNvSpPr>
          <p:nvPr>
            <p:ph type="title"/>
          </p:nvPr>
        </p:nvSpPr>
        <p:spPr/>
        <p:txBody>
          <a:bodyPr/>
          <a:lstStyle/>
          <a:p>
            <a:r>
              <a:rPr lang="de-DE" dirty="0"/>
              <a:t>Wirkungen von Partizipation</a:t>
            </a:r>
          </a:p>
        </p:txBody>
      </p:sp>
      <p:sp>
        <p:nvSpPr>
          <p:cNvPr id="3" name="Inhaltsplatzhalter 2">
            <a:extLst>
              <a:ext uri="{FF2B5EF4-FFF2-40B4-BE49-F238E27FC236}">
                <a16:creationId xmlns:a16="http://schemas.microsoft.com/office/drawing/2014/main" id="{EC07F321-56BB-3096-8F02-F9EAFB104CF2}"/>
              </a:ext>
            </a:extLst>
          </p:cNvPr>
          <p:cNvSpPr>
            <a:spLocks noGrp="1"/>
          </p:cNvSpPr>
          <p:nvPr>
            <p:ph idx="1"/>
          </p:nvPr>
        </p:nvSpPr>
        <p:spPr>
          <a:xfrm>
            <a:off x="322118" y="2107769"/>
            <a:ext cx="11949546" cy="4069194"/>
          </a:xfrm>
        </p:spPr>
        <p:txBody>
          <a:bodyPr>
            <a:noAutofit/>
          </a:bodyPr>
          <a:lstStyle/>
          <a:p>
            <a:pPr>
              <a:lnSpc>
                <a:spcPct val="120000"/>
              </a:lnSpc>
              <a:buClrTx/>
              <a:buFontTx/>
              <a:buNone/>
              <a:defRPr/>
            </a:pPr>
            <a:r>
              <a:rPr lang="de-DE" altLang="de-DE" sz="2800" dirty="0"/>
              <a:t>Partizipation begünstigt…</a:t>
            </a:r>
            <a:br>
              <a:rPr lang="de-DE" altLang="de-DE" sz="2800" dirty="0"/>
            </a:br>
            <a:r>
              <a:rPr lang="de-DE" altLang="de-DE" sz="2800" dirty="0">
                <a:sym typeface="Wingdings" panose="05000000000000000000" pitchFamily="2" charset="2"/>
              </a:rPr>
              <a:t> </a:t>
            </a:r>
            <a:r>
              <a:rPr lang="de-DE" altLang="de-DE" sz="2800" dirty="0"/>
              <a:t>den Erwerb wesentlicher sozialer Kompetenzen</a:t>
            </a:r>
            <a:br>
              <a:rPr lang="de-DE" altLang="de-DE" sz="2800" dirty="0"/>
            </a:br>
            <a:r>
              <a:rPr lang="de-DE" altLang="de-DE" sz="2800" dirty="0">
                <a:sym typeface="Wingdings" panose="05000000000000000000" pitchFamily="2" charset="2"/>
              </a:rPr>
              <a:t></a:t>
            </a:r>
            <a:r>
              <a:rPr lang="de-DE" altLang="de-DE" sz="2800" dirty="0"/>
              <a:t>Konfliktlösekompetenz, Empathie, Kompromissbereitschaft, Frustrationstoleranz (Lutz 2012)</a:t>
            </a:r>
          </a:p>
          <a:p>
            <a:pPr>
              <a:lnSpc>
                <a:spcPct val="120000"/>
              </a:lnSpc>
              <a:buClrTx/>
              <a:buFontTx/>
              <a:buNone/>
              <a:defRPr/>
            </a:pPr>
            <a:br>
              <a:rPr lang="de-DE" altLang="de-DE" sz="2800" dirty="0"/>
            </a:br>
            <a:r>
              <a:rPr lang="de-DE" altLang="de-DE" sz="2800" dirty="0">
                <a:sym typeface="Wingdings" panose="05000000000000000000" pitchFamily="2" charset="2"/>
              </a:rPr>
              <a:t></a:t>
            </a:r>
            <a:r>
              <a:rPr lang="de-DE" altLang="de-DE" dirty="0"/>
              <a:t>positive Selbstbildung</a:t>
            </a:r>
            <a:r>
              <a:rPr lang="de-DE" altLang="de-DE" sz="2800" dirty="0">
                <a:sym typeface="Wingdings" panose="05000000000000000000" pitchFamily="2" charset="2"/>
              </a:rPr>
              <a:t> // </a:t>
            </a:r>
            <a:r>
              <a:rPr lang="de-DE" altLang="de-DE" sz="2800" dirty="0"/>
              <a:t>Förderung der Selbstwirksamkeit und des Selbstwertgefühls // Resilienz (Fröhlich-</a:t>
            </a:r>
            <a:r>
              <a:rPr lang="de-DE" altLang="de-DE" sz="2800" dirty="0" err="1"/>
              <a:t>Gildhoff</a:t>
            </a:r>
            <a:r>
              <a:rPr lang="de-DE" altLang="de-DE" sz="2800" dirty="0"/>
              <a:t>  2015)</a:t>
            </a:r>
            <a:endParaRPr lang="de-DE" sz="2800" dirty="0"/>
          </a:p>
        </p:txBody>
      </p:sp>
      <p:sp>
        <p:nvSpPr>
          <p:cNvPr id="4" name="Datumsplatzhalter 3">
            <a:extLst>
              <a:ext uri="{FF2B5EF4-FFF2-40B4-BE49-F238E27FC236}">
                <a16:creationId xmlns:a16="http://schemas.microsoft.com/office/drawing/2014/main" id="{D7B42E62-9D22-1892-5778-3F1FBADC8BA1}"/>
              </a:ext>
            </a:extLst>
          </p:cNvPr>
          <p:cNvSpPr>
            <a:spLocks noGrp="1"/>
          </p:cNvSpPr>
          <p:nvPr>
            <p:ph type="dt" sz="half" idx="10"/>
          </p:nvPr>
        </p:nvSpPr>
        <p:spPr/>
        <p:txBody>
          <a:bodyPr/>
          <a:lstStyle/>
          <a:p>
            <a:fld id="{333EA72E-5E56-413B-99F4-0B1AEBEC4CED}" type="datetime1">
              <a:rPr lang="de-DE" smtClean="0"/>
              <a:t>10.06.2024</a:t>
            </a:fld>
            <a:endParaRPr lang="en-DE"/>
          </a:p>
        </p:txBody>
      </p:sp>
      <p:sp>
        <p:nvSpPr>
          <p:cNvPr id="5" name="Fußzeilenplatzhalter 4">
            <a:extLst>
              <a:ext uri="{FF2B5EF4-FFF2-40B4-BE49-F238E27FC236}">
                <a16:creationId xmlns:a16="http://schemas.microsoft.com/office/drawing/2014/main" id="{9611A198-F610-DE4C-3D3D-7A86C30E576C}"/>
              </a:ext>
            </a:extLst>
          </p:cNvPr>
          <p:cNvSpPr>
            <a:spLocks noGrp="1"/>
          </p:cNvSpPr>
          <p:nvPr>
            <p:ph type="ftr" sz="quarter" idx="11"/>
          </p:nvPr>
        </p:nvSpPr>
        <p:spPr/>
        <p:txBody>
          <a:bodyPr/>
          <a:lstStyle/>
          <a:p>
            <a:r>
              <a:rPr lang="de-DE"/>
              <a:t>Prof. Dr. Katharina Gerarts</a:t>
            </a:r>
            <a:endParaRPr lang="en-DE"/>
          </a:p>
        </p:txBody>
      </p:sp>
      <p:sp>
        <p:nvSpPr>
          <p:cNvPr id="6" name="Foliennummernplatzhalter 5">
            <a:extLst>
              <a:ext uri="{FF2B5EF4-FFF2-40B4-BE49-F238E27FC236}">
                <a16:creationId xmlns:a16="http://schemas.microsoft.com/office/drawing/2014/main" id="{ADB70D4B-8252-E61B-C487-4FDAF23AA555}"/>
              </a:ext>
            </a:extLst>
          </p:cNvPr>
          <p:cNvSpPr>
            <a:spLocks noGrp="1"/>
          </p:cNvSpPr>
          <p:nvPr>
            <p:ph type="sldNum" sz="quarter" idx="12"/>
          </p:nvPr>
        </p:nvSpPr>
        <p:spPr/>
        <p:txBody>
          <a:bodyPr/>
          <a:lstStyle/>
          <a:p>
            <a:fld id="{980900C9-5012-1C45-ABAA-7BDC56E57BCB}" type="slidenum">
              <a:rPr lang="en-DE" smtClean="0"/>
              <a:t>28</a:t>
            </a:fld>
            <a:endParaRPr lang="en-DE"/>
          </a:p>
        </p:txBody>
      </p:sp>
    </p:spTree>
    <p:extLst>
      <p:ext uri="{BB962C8B-B14F-4D97-AF65-F5344CB8AC3E}">
        <p14:creationId xmlns:p14="http://schemas.microsoft.com/office/powerpoint/2010/main" val="2765227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0DF74C5-DB3F-1BFB-6EC8-B6E81B0763DD}"/>
              </a:ext>
            </a:extLst>
          </p:cNvPr>
          <p:cNvSpPr>
            <a:spLocks noGrp="1"/>
          </p:cNvSpPr>
          <p:nvPr>
            <p:ph type="dt" sz="half" idx="10"/>
          </p:nvPr>
        </p:nvSpPr>
        <p:spPr/>
        <p:txBody>
          <a:bodyPr/>
          <a:lstStyle/>
          <a:p>
            <a:fld id="{4141CD1B-5AB2-4A5E-9328-BDB7240E31DD}" type="datetime1">
              <a:rPr lang="de-DE" smtClean="0"/>
              <a:t>10.06.2024</a:t>
            </a:fld>
            <a:endParaRPr lang="de-DE"/>
          </a:p>
        </p:txBody>
      </p:sp>
      <p:sp>
        <p:nvSpPr>
          <p:cNvPr id="4" name="Fußzeilenplatzhalter 3">
            <a:extLst>
              <a:ext uri="{FF2B5EF4-FFF2-40B4-BE49-F238E27FC236}">
                <a16:creationId xmlns:a16="http://schemas.microsoft.com/office/drawing/2014/main" id="{C4123956-212D-8F85-878D-FF30F7765E67}"/>
              </a:ext>
            </a:extLst>
          </p:cNvPr>
          <p:cNvSpPr>
            <a:spLocks noGrp="1"/>
          </p:cNvSpPr>
          <p:nvPr>
            <p:ph type="ftr" sz="quarter" idx="11"/>
          </p:nvPr>
        </p:nvSpPr>
        <p:spPr/>
        <p:txBody>
          <a:bodyPr/>
          <a:lstStyle/>
          <a:p>
            <a:r>
              <a:rPr lang="de-DE"/>
              <a:t>Prof. Dr. Katharina Gerarts</a:t>
            </a:r>
          </a:p>
        </p:txBody>
      </p:sp>
      <p:sp>
        <p:nvSpPr>
          <p:cNvPr id="5" name="Foliennummernplatzhalter 4">
            <a:extLst>
              <a:ext uri="{FF2B5EF4-FFF2-40B4-BE49-F238E27FC236}">
                <a16:creationId xmlns:a16="http://schemas.microsoft.com/office/drawing/2014/main" id="{7710CC1A-6B29-4D42-C0C8-A7FB511654A1}"/>
              </a:ext>
            </a:extLst>
          </p:cNvPr>
          <p:cNvSpPr>
            <a:spLocks noGrp="1"/>
          </p:cNvSpPr>
          <p:nvPr>
            <p:ph type="sldNum" sz="quarter" idx="12"/>
          </p:nvPr>
        </p:nvSpPr>
        <p:spPr/>
        <p:txBody>
          <a:bodyPr/>
          <a:lstStyle/>
          <a:p>
            <a:fld id="{C6EAABD1-37BD-467D-B965-B5D341C50C8B}" type="slidenum">
              <a:rPr lang="de-DE" smtClean="0"/>
              <a:t>29</a:t>
            </a:fld>
            <a:endParaRPr lang="de-DE"/>
          </a:p>
        </p:txBody>
      </p:sp>
      <p:pic>
        <p:nvPicPr>
          <p:cNvPr id="7" name="Grafik 6">
            <a:extLst>
              <a:ext uri="{FF2B5EF4-FFF2-40B4-BE49-F238E27FC236}">
                <a16:creationId xmlns:a16="http://schemas.microsoft.com/office/drawing/2014/main" id="{F0BAE115-9F09-38A3-11D5-D696D1482F3C}"/>
              </a:ext>
            </a:extLst>
          </p:cNvPr>
          <p:cNvPicPr>
            <a:picLocks noChangeAspect="1"/>
          </p:cNvPicPr>
          <p:nvPr/>
        </p:nvPicPr>
        <p:blipFill>
          <a:blip r:embed="rId2"/>
          <a:stretch>
            <a:fillRect/>
          </a:stretch>
        </p:blipFill>
        <p:spPr>
          <a:xfrm>
            <a:off x="2143245" y="0"/>
            <a:ext cx="7905509" cy="6975449"/>
          </a:xfrm>
          <a:prstGeom prst="rect">
            <a:avLst/>
          </a:prstGeom>
        </p:spPr>
      </p:pic>
      <p:sp>
        <p:nvSpPr>
          <p:cNvPr id="8" name="Textfeld 7">
            <a:extLst>
              <a:ext uri="{FF2B5EF4-FFF2-40B4-BE49-F238E27FC236}">
                <a16:creationId xmlns:a16="http://schemas.microsoft.com/office/drawing/2014/main" id="{0F7479B5-CDAD-FF68-450C-30E3149AE1D4}"/>
              </a:ext>
            </a:extLst>
          </p:cNvPr>
          <p:cNvSpPr txBox="1"/>
          <p:nvPr/>
        </p:nvSpPr>
        <p:spPr>
          <a:xfrm>
            <a:off x="190982" y="5322403"/>
            <a:ext cx="2018818" cy="866006"/>
          </a:xfrm>
          <a:prstGeom prst="rect">
            <a:avLst/>
          </a:prstGeom>
          <a:noFill/>
          <a:ln>
            <a:noFill/>
          </a:ln>
        </p:spPr>
        <p:txBody>
          <a:bodyPr wrap="square" lIns="0" tIns="0" rIns="0" bIns="0" rtlCol="0">
            <a:spAutoFit/>
          </a:bodyPr>
          <a:lstStyle/>
          <a:p>
            <a:pPr algn="l">
              <a:lnSpc>
                <a:spcPct val="120000"/>
              </a:lnSpc>
            </a:pPr>
            <a:r>
              <a:rPr lang="de-DE" sz="1600" dirty="0"/>
              <a:t>Vgl. </a:t>
            </a:r>
            <a:r>
              <a:rPr lang="de-DE" sz="1600" dirty="0" err="1"/>
              <a:t>Liebel</a:t>
            </a:r>
            <a:r>
              <a:rPr lang="de-DE" sz="1600" dirty="0"/>
              <a:t> (1994) S. 102; nach dem Modell von Roger Hart</a:t>
            </a:r>
            <a:endParaRPr lang="de-DE" sz="1700" dirty="0"/>
          </a:p>
        </p:txBody>
      </p:sp>
    </p:spTree>
    <p:extLst>
      <p:ext uri="{BB962C8B-B14F-4D97-AF65-F5344CB8AC3E}">
        <p14:creationId xmlns:p14="http://schemas.microsoft.com/office/powerpoint/2010/main" val="219122083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717C2F-76D7-3843-DB94-C53DB37501F4}"/>
              </a:ext>
            </a:extLst>
          </p:cNvPr>
          <p:cNvSpPr>
            <a:spLocks noGrp="1"/>
          </p:cNvSpPr>
          <p:nvPr>
            <p:ph type="title"/>
          </p:nvPr>
        </p:nvSpPr>
        <p:spPr/>
        <p:txBody>
          <a:bodyPr/>
          <a:lstStyle/>
          <a:p>
            <a:r>
              <a:rPr lang="de-DE" dirty="0"/>
              <a:t>Leitfaden</a:t>
            </a:r>
          </a:p>
        </p:txBody>
      </p:sp>
      <p:sp>
        <p:nvSpPr>
          <p:cNvPr id="3" name="Inhaltsplatzhalter 2">
            <a:extLst>
              <a:ext uri="{FF2B5EF4-FFF2-40B4-BE49-F238E27FC236}">
                <a16:creationId xmlns:a16="http://schemas.microsoft.com/office/drawing/2014/main" id="{17F1AFB7-3D23-D068-32EE-327F38FA411E}"/>
              </a:ext>
            </a:extLst>
          </p:cNvPr>
          <p:cNvSpPr>
            <a:spLocks noGrp="1"/>
          </p:cNvSpPr>
          <p:nvPr>
            <p:ph idx="1"/>
          </p:nvPr>
        </p:nvSpPr>
        <p:spPr>
          <a:xfrm>
            <a:off x="838200" y="2038027"/>
            <a:ext cx="10515600" cy="4138936"/>
          </a:xfrm>
        </p:spPr>
        <p:txBody>
          <a:bodyPr>
            <a:normAutofit fontScale="85000" lnSpcReduction="20000"/>
          </a:bodyPr>
          <a:lstStyle/>
          <a:p>
            <a:pPr marL="514350" indent="-514350">
              <a:buFont typeface="+mj-lt"/>
              <a:buAutoNum type="arabicPeriod"/>
            </a:pPr>
            <a:r>
              <a:rPr lang="de-DE" dirty="0"/>
              <a:t>Wie schauen wir heute auf Kinder? Und was hat das mit unserem pädagogischen Handeln zu tun?</a:t>
            </a:r>
          </a:p>
          <a:p>
            <a:pPr marL="514350" indent="-514350">
              <a:buFont typeface="+mj-lt"/>
              <a:buAutoNum type="arabicPeriod"/>
            </a:pPr>
            <a:endParaRPr lang="de-DE" dirty="0"/>
          </a:p>
          <a:p>
            <a:pPr marL="514350" indent="-514350">
              <a:buFont typeface="+mj-lt"/>
              <a:buAutoNum type="arabicPeriod"/>
            </a:pPr>
            <a:r>
              <a:rPr lang="de-DE" dirty="0"/>
              <a:t>Was ist die UN-Kinderrechtskonvention? Einige Fakten</a:t>
            </a:r>
          </a:p>
          <a:p>
            <a:pPr marL="514350" indent="-514350">
              <a:buFont typeface="+mj-lt"/>
              <a:buAutoNum type="arabicPeriod"/>
            </a:pPr>
            <a:endParaRPr lang="de-DE" dirty="0"/>
          </a:p>
          <a:p>
            <a:pPr marL="514350" indent="-514350">
              <a:buFont typeface="+mj-lt"/>
              <a:buAutoNum type="arabicPeriod"/>
            </a:pPr>
            <a:r>
              <a:rPr lang="de-DE" dirty="0"/>
              <a:t>Junge Menschen beteiligen – wie Partizipation gelingen kann</a:t>
            </a:r>
          </a:p>
          <a:p>
            <a:pPr marL="514350" indent="-514350">
              <a:buFont typeface="+mj-lt"/>
              <a:buAutoNum type="arabicPeriod"/>
            </a:pPr>
            <a:endParaRPr lang="de-DE" dirty="0"/>
          </a:p>
          <a:p>
            <a:pPr marL="514350" indent="-514350">
              <a:buFont typeface="+mj-lt"/>
              <a:buAutoNum type="arabicPeriod"/>
            </a:pPr>
            <a:r>
              <a:rPr lang="de-DE" dirty="0"/>
              <a:t>Kinderrechtlicher Kinderschutz – nun heißt es, die Kinderrechte zusammen zu denken</a:t>
            </a:r>
          </a:p>
          <a:p>
            <a:pPr marL="514350" indent="-514350">
              <a:buFont typeface="+mj-lt"/>
              <a:buAutoNum type="arabicPeriod"/>
            </a:pPr>
            <a:endParaRPr lang="de-DE" dirty="0"/>
          </a:p>
          <a:p>
            <a:pPr marL="514350" indent="-514350">
              <a:buFont typeface="+mj-lt"/>
              <a:buAutoNum type="arabicPeriod"/>
            </a:pPr>
            <a:r>
              <a:rPr lang="de-DE" dirty="0"/>
              <a:t>Ausblick: was bleibt zu tun?</a:t>
            </a:r>
          </a:p>
        </p:txBody>
      </p:sp>
      <p:sp>
        <p:nvSpPr>
          <p:cNvPr id="4" name="Datumsplatzhalter 3">
            <a:extLst>
              <a:ext uri="{FF2B5EF4-FFF2-40B4-BE49-F238E27FC236}">
                <a16:creationId xmlns:a16="http://schemas.microsoft.com/office/drawing/2014/main" id="{53FC46C2-37A2-23B5-A967-2D455C431697}"/>
              </a:ext>
            </a:extLst>
          </p:cNvPr>
          <p:cNvSpPr>
            <a:spLocks noGrp="1"/>
          </p:cNvSpPr>
          <p:nvPr>
            <p:ph type="dt" sz="half" idx="10"/>
          </p:nvPr>
        </p:nvSpPr>
        <p:spPr/>
        <p:txBody>
          <a:bodyPr/>
          <a:lstStyle/>
          <a:p>
            <a:fld id="{164DDCE2-0635-4AC4-A5C5-A25290C0420C}" type="datetime1">
              <a:rPr lang="de-DE" smtClean="0"/>
              <a:t>10.06.2024</a:t>
            </a:fld>
            <a:endParaRPr lang="en-DE"/>
          </a:p>
        </p:txBody>
      </p:sp>
      <p:sp>
        <p:nvSpPr>
          <p:cNvPr id="5" name="Fußzeilenplatzhalter 4">
            <a:extLst>
              <a:ext uri="{FF2B5EF4-FFF2-40B4-BE49-F238E27FC236}">
                <a16:creationId xmlns:a16="http://schemas.microsoft.com/office/drawing/2014/main" id="{2B7BC11D-0F28-658D-991A-24BC80F53830}"/>
              </a:ext>
            </a:extLst>
          </p:cNvPr>
          <p:cNvSpPr>
            <a:spLocks noGrp="1"/>
          </p:cNvSpPr>
          <p:nvPr>
            <p:ph type="ftr" sz="quarter" idx="11"/>
          </p:nvPr>
        </p:nvSpPr>
        <p:spPr/>
        <p:txBody>
          <a:bodyPr/>
          <a:lstStyle/>
          <a:p>
            <a:r>
              <a:rPr lang="de-DE"/>
              <a:t>Prof. Dr. Katharina Gerarts</a:t>
            </a:r>
            <a:endParaRPr lang="en-DE"/>
          </a:p>
        </p:txBody>
      </p:sp>
      <p:sp>
        <p:nvSpPr>
          <p:cNvPr id="6" name="Foliennummernplatzhalter 5">
            <a:extLst>
              <a:ext uri="{FF2B5EF4-FFF2-40B4-BE49-F238E27FC236}">
                <a16:creationId xmlns:a16="http://schemas.microsoft.com/office/drawing/2014/main" id="{45C01752-B2BB-F56D-CD38-28CFE39958C7}"/>
              </a:ext>
            </a:extLst>
          </p:cNvPr>
          <p:cNvSpPr>
            <a:spLocks noGrp="1"/>
          </p:cNvSpPr>
          <p:nvPr>
            <p:ph type="sldNum" sz="quarter" idx="12"/>
          </p:nvPr>
        </p:nvSpPr>
        <p:spPr/>
        <p:txBody>
          <a:bodyPr/>
          <a:lstStyle/>
          <a:p>
            <a:fld id="{980900C9-5012-1C45-ABAA-7BDC56E57BCB}" type="slidenum">
              <a:rPr lang="en-DE" smtClean="0"/>
              <a:t>3</a:t>
            </a:fld>
            <a:endParaRPr lang="en-DE"/>
          </a:p>
        </p:txBody>
      </p:sp>
    </p:spTree>
    <p:extLst>
      <p:ext uri="{BB962C8B-B14F-4D97-AF65-F5344CB8AC3E}">
        <p14:creationId xmlns:p14="http://schemas.microsoft.com/office/powerpoint/2010/main" val="28998130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6945CB-59D5-4B50-80F3-C9CF712202DE}"/>
              </a:ext>
            </a:extLst>
          </p:cNvPr>
          <p:cNvSpPr>
            <a:spLocks noGrp="1"/>
          </p:cNvSpPr>
          <p:nvPr>
            <p:ph type="title"/>
          </p:nvPr>
        </p:nvSpPr>
        <p:spPr>
          <a:xfrm>
            <a:off x="838200" y="365125"/>
            <a:ext cx="10515600" cy="1325563"/>
          </a:xfrm>
        </p:spPr>
        <p:txBody>
          <a:bodyPr>
            <a:normAutofit/>
          </a:bodyPr>
          <a:lstStyle/>
          <a:p>
            <a:r>
              <a:rPr lang="de-DE" sz="4600" dirty="0"/>
              <a:t>Partizipation für Kinder und Jugendliche</a:t>
            </a:r>
          </a:p>
        </p:txBody>
      </p:sp>
      <p:sp>
        <p:nvSpPr>
          <p:cNvPr id="3" name="Textplatzhalter 2">
            <a:extLst>
              <a:ext uri="{FF2B5EF4-FFF2-40B4-BE49-F238E27FC236}">
                <a16:creationId xmlns:a16="http://schemas.microsoft.com/office/drawing/2014/main" id="{D6D600FF-2641-4A25-BDFE-FD45314F1529}"/>
              </a:ext>
            </a:extLst>
          </p:cNvPr>
          <p:cNvSpPr>
            <a:spLocks noGrp="1"/>
          </p:cNvSpPr>
          <p:nvPr>
            <p:ph type="body"/>
          </p:nvPr>
        </p:nvSpPr>
        <p:spPr>
          <a:xfrm>
            <a:off x="836676" y="1929384"/>
            <a:ext cx="10515600" cy="4251960"/>
          </a:xfrm>
        </p:spPr>
        <p:txBody>
          <a:bodyPr>
            <a:normAutofit/>
          </a:bodyPr>
          <a:lstStyle/>
          <a:p>
            <a:pPr algn="ctr"/>
            <a:r>
              <a:rPr lang="de-DE" sz="2400" i="1" dirty="0"/>
              <a:t>„Partizipation als Praxis der Anerkennung und Aushandlung stärkt Kinder, indem sie deren Resilienz fördert, die sich als Erfahrung und Kompetenz der Selbstwirksamkeit darstellt; dies ermöglicht Heranwachsenden, in den jeweiligen sozialen und familiären Bedingungen ihren Platz zu finden und sich als befähigte Subjekte zu sehen bzw. zu erleben, die handlungsfähig sind und danach trachten, ihre erhofften Wege im Leben zu finden und zu gehen“ </a:t>
            </a:r>
            <a:r>
              <a:rPr lang="de-DE" sz="1100" i="1" dirty="0"/>
              <a:t>(Lutz 2022).</a:t>
            </a:r>
            <a:endParaRPr lang="de-DE" sz="2400" i="1" dirty="0"/>
          </a:p>
          <a:p>
            <a:pPr algn="ctr"/>
            <a:endParaRPr lang="de-DE" sz="3600" i="1" dirty="0"/>
          </a:p>
          <a:p>
            <a:endParaRPr lang="de-DE" sz="2000" dirty="0">
              <a:latin typeface="MetaBookLF-Roman"/>
              <a:sym typeface="Wingdings" panose="05000000000000000000" pitchFamily="2" charset="2"/>
            </a:endParaRPr>
          </a:p>
          <a:p>
            <a:endParaRPr lang="de-DE" sz="2000" dirty="0">
              <a:latin typeface="MetaBookLF-Roman"/>
              <a:sym typeface="Wingdings" panose="05000000000000000000" pitchFamily="2" charset="2"/>
            </a:endParaRPr>
          </a:p>
          <a:p>
            <a:r>
              <a:rPr lang="de-DE" sz="2000" dirty="0">
                <a:latin typeface="MetaBookLF-Roman"/>
                <a:sym typeface="Wingdings" panose="05000000000000000000" pitchFamily="2" charset="2"/>
              </a:rPr>
              <a:t> </a:t>
            </a:r>
            <a:r>
              <a:rPr lang="de-DE" sz="2000" dirty="0">
                <a:latin typeface="MetaBookLF-Roman"/>
              </a:rPr>
              <a:t>„Partizipative Praxis ist eine notwendige Bedingung für ein gutes Aufwachsen von Kindern, das sie stark macht, ihre Fähigkeiten fördert und ihnen dadurch Lebenschancen eröffnet“ (Lutz 2022)</a:t>
            </a:r>
            <a:endParaRPr lang="de-DE" sz="5400" dirty="0"/>
          </a:p>
          <a:p>
            <a:pPr>
              <a:spcAft>
                <a:spcPts val="600"/>
              </a:spcAft>
            </a:pPr>
            <a:endParaRPr lang="de-DE" sz="2200" dirty="0"/>
          </a:p>
        </p:txBody>
      </p:sp>
      <p:sp>
        <p:nvSpPr>
          <p:cNvPr id="4" name="Rechteck 3">
            <a:extLst>
              <a:ext uri="{FF2B5EF4-FFF2-40B4-BE49-F238E27FC236}">
                <a16:creationId xmlns:a16="http://schemas.microsoft.com/office/drawing/2014/main" id="{1C414EB4-D7CB-49D4-35E8-422642346C54}"/>
              </a:ext>
            </a:extLst>
          </p:cNvPr>
          <p:cNvSpPr/>
          <p:nvPr/>
        </p:nvSpPr>
        <p:spPr>
          <a:xfrm>
            <a:off x="669036" y="4693920"/>
            <a:ext cx="10853928" cy="1487424"/>
          </a:xfrm>
          <a:prstGeom prst="rect">
            <a:avLst/>
          </a:prstGeom>
          <a:noFill/>
          <a:ln w="76200"/>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9542902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1133BEFD-19B1-B1D6-F4BC-C5DEF387779E}"/>
              </a:ext>
            </a:extLst>
          </p:cNvPr>
          <p:cNvPicPr>
            <a:picLocks noChangeAspect="1"/>
          </p:cNvPicPr>
          <p:nvPr/>
        </p:nvPicPr>
        <p:blipFill>
          <a:blip r:embed="rId2"/>
          <a:stretch>
            <a:fillRect/>
          </a:stretch>
        </p:blipFill>
        <p:spPr>
          <a:xfrm>
            <a:off x="1128408" y="-65013"/>
            <a:ext cx="8735033" cy="6988026"/>
          </a:xfrm>
          <a:prstGeom prst="rect">
            <a:avLst/>
          </a:prstGeom>
        </p:spPr>
      </p:pic>
    </p:spTree>
    <p:extLst>
      <p:ext uri="{BB962C8B-B14F-4D97-AF65-F5344CB8AC3E}">
        <p14:creationId xmlns:p14="http://schemas.microsoft.com/office/powerpoint/2010/main" val="185369595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8EF92F-40D7-9263-ACC6-0E8E9A60181A}"/>
              </a:ext>
            </a:extLst>
          </p:cNvPr>
          <p:cNvSpPr>
            <a:spLocks noGrp="1"/>
          </p:cNvSpPr>
          <p:nvPr>
            <p:ph type="title"/>
          </p:nvPr>
        </p:nvSpPr>
        <p:spPr/>
        <p:txBody>
          <a:bodyPr>
            <a:normAutofit/>
          </a:bodyPr>
          <a:lstStyle/>
          <a:p>
            <a:r>
              <a:rPr lang="de-DE" dirty="0"/>
              <a:t>4. Kinderrechtlicher Kinderschutz und Feedbackkultur</a:t>
            </a:r>
          </a:p>
        </p:txBody>
      </p:sp>
      <p:sp>
        <p:nvSpPr>
          <p:cNvPr id="3" name="Textplatzhalter 2">
            <a:extLst>
              <a:ext uri="{FF2B5EF4-FFF2-40B4-BE49-F238E27FC236}">
                <a16:creationId xmlns:a16="http://schemas.microsoft.com/office/drawing/2014/main" id="{79023691-73E1-3FE8-1248-766519D1E8C8}"/>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983F3AE0-4E2E-0F78-A53A-9CB36B6A08B4}"/>
              </a:ext>
            </a:extLst>
          </p:cNvPr>
          <p:cNvSpPr>
            <a:spLocks noGrp="1"/>
          </p:cNvSpPr>
          <p:nvPr>
            <p:ph type="dt" sz="half" idx="10"/>
          </p:nvPr>
        </p:nvSpPr>
        <p:spPr/>
        <p:txBody>
          <a:bodyPr/>
          <a:lstStyle/>
          <a:p>
            <a:fld id="{DBAAF907-98D7-4EE0-A0F2-6E921FEB7EC5}" type="datetime1">
              <a:rPr lang="de-DE" smtClean="0"/>
              <a:t>10.06.2024</a:t>
            </a:fld>
            <a:endParaRPr lang="en-DE"/>
          </a:p>
        </p:txBody>
      </p:sp>
      <p:sp>
        <p:nvSpPr>
          <p:cNvPr id="5" name="Fußzeilenplatzhalter 4">
            <a:extLst>
              <a:ext uri="{FF2B5EF4-FFF2-40B4-BE49-F238E27FC236}">
                <a16:creationId xmlns:a16="http://schemas.microsoft.com/office/drawing/2014/main" id="{09465A54-1B39-6D0B-9728-5E7676D8D8D5}"/>
              </a:ext>
            </a:extLst>
          </p:cNvPr>
          <p:cNvSpPr>
            <a:spLocks noGrp="1"/>
          </p:cNvSpPr>
          <p:nvPr>
            <p:ph type="ftr" sz="quarter" idx="11"/>
          </p:nvPr>
        </p:nvSpPr>
        <p:spPr/>
        <p:txBody>
          <a:bodyPr/>
          <a:lstStyle/>
          <a:p>
            <a:r>
              <a:rPr lang="de-DE"/>
              <a:t>Prof. Dr. Katharina Gerarts</a:t>
            </a:r>
            <a:endParaRPr lang="en-DE"/>
          </a:p>
        </p:txBody>
      </p:sp>
      <p:sp>
        <p:nvSpPr>
          <p:cNvPr id="6" name="Foliennummernplatzhalter 5">
            <a:extLst>
              <a:ext uri="{FF2B5EF4-FFF2-40B4-BE49-F238E27FC236}">
                <a16:creationId xmlns:a16="http://schemas.microsoft.com/office/drawing/2014/main" id="{51266368-DCF6-C2FF-B48E-F669CF152E6F}"/>
              </a:ext>
            </a:extLst>
          </p:cNvPr>
          <p:cNvSpPr>
            <a:spLocks noGrp="1"/>
          </p:cNvSpPr>
          <p:nvPr>
            <p:ph type="sldNum" sz="quarter" idx="12"/>
          </p:nvPr>
        </p:nvSpPr>
        <p:spPr/>
        <p:txBody>
          <a:bodyPr/>
          <a:lstStyle/>
          <a:p>
            <a:fld id="{980900C9-5012-1C45-ABAA-7BDC56E57BCB}" type="slidenum">
              <a:rPr lang="en-DE" smtClean="0"/>
              <a:t>32</a:t>
            </a:fld>
            <a:endParaRPr lang="en-DE"/>
          </a:p>
        </p:txBody>
      </p:sp>
    </p:spTree>
    <p:extLst>
      <p:ext uri="{BB962C8B-B14F-4D97-AF65-F5344CB8AC3E}">
        <p14:creationId xmlns:p14="http://schemas.microsoft.com/office/powerpoint/2010/main" val="3827214240"/>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E26D65-DF26-4E58-9A3F-69F09F6EA649}"/>
              </a:ext>
            </a:extLst>
          </p:cNvPr>
          <p:cNvSpPr>
            <a:spLocks noGrp="1"/>
          </p:cNvSpPr>
          <p:nvPr>
            <p:ph type="title"/>
          </p:nvPr>
        </p:nvSpPr>
        <p:spPr/>
        <p:txBody>
          <a:bodyPr/>
          <a:lstStyle/>
          <a:p>
            <a:r>
              <a:rPr lang="de-DE" sz="4400" b="1" dirty="0"/>
              <a:t>Verständnisse von Kinderschutz</a:t>
            </a:r>
            <a:endParaRPr lang="de-DE" b="1" dirty="0"/>
          </a:p>
        </p:txBody>
      </p:sp>
      <p:sp>
        <p:nvSpPr>
          <p:cNvPr id="3" name="Inhaltsplatzhalter 2">
            <a:extLst>
              <a:ext uri="{FF2B5EF4-FFF2-40B4-BE49-F238E27FC236}">
                <a16:creationId xmlns:a16="http://schemas.microsoft.com/office/drawing/2014/main" id="{6D68AF19-7ACE-422F-9433-61D25DB93BD6}"/>
              </a:ext>
            </a:extLst>
          </p:cNvPr>
          <p:cNvSpPr>
            <a:spLocks noGrp="1"/>
          </p:cNvSpPr>
          <p:nvPr>
            <p:ph idx="1"/>
          </p:nvPr>
        </p:nvSpPr>
        <p:spPr/>
        <p:txBody>
          <a:bodyPr>
            <a:normAutofit/>
          </a:bodyPr>
          <a:lstStyle/>
          <a:p>
            <a:pPr marL="0" indent="0">
              <a:buNone/>
            </a:pPr>
            <a:endParaRPr lang="de-DE" dirty="0"/>
          </a:p>
          <a:p>
            <a:pPr marL="0" indent="0">
              <a:buNone/>
            </a:pPr>
            <a:endParaRPr lang="de-DE" dirty="0"/>
          </a:p>
        </p:txBody>
      </p:sp>
      <p:sp>
        <p:nvSpPr>
          <p:cNvPr id="5" name="Rechteck: abgerundete Ecken 4">
            <a:extLst>
              <a:ext uri="{FF2B5EF4-FFF2-40B4-BE49-F238E27FC236}">
                <a16:creationId xmlns:a16="http://schemas.microsoft.com/office/drawing/2014/main" id="{27239B8B-2BD1-4C4B-9DB4-B0775FF835F0}"/>
              </a:ext>
            </a:extLst>
          </p:cNvPr>
          <p:cNvSpPr/>
          <p:nvPr/>
        </p:nvSpPr>
        <p:spPr>
          <a:xfrm>
            <a:off x="1351280" y="3539905"/>
            <a:ext cx="4185920" cy="1167898"/>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de-DE" sz="2400" b="1" u="sng" dirty="0"/>
              <a:t>Enges Verständnis</a:t>
            </a:r>
          </a:p>
          <a:p>
            <a:pPr algn="ctr"/>
            <a:r>
              <a:rPr lang="de-DE" sz="2400" dirty="0"/>
              <a:t>Schutz  bei akuter Kindeswohlgefährdung</a:t>
            </a:r>
          </a:p>
        </p:txBody>
      </p:sp>
      <p:sp>
        <p:nvSpPr>
          <p:cNvPr id="8" name="Rechteck: abgerundete Ecken 7">
            <a:extLst>
              <a:ext uri="{FF2B5EF4-FFF2-40B4-BE49-F238E27FC236}">
                <a16:creationId xmlns:a16="http://schemas.microsoft.com/office/drawing/2014/main" id="{F93B5E34-78B5-4B24-9280-CDA5087DA2AA}"/>
              </a:ext>
            </a:extLst>
          </p:cNvPr>
          <p:cNvSpPr/>
          <p:nvPr/>
        </p:nvSpPr>
        <p:spPr>
          <a:xfrm>
            <a:off x="6471920" y="2621280"/>
            <a:ext cx="4297680" cy="268853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400" b="1" u="sng" dirty="0"/>
              <a:t>Breites Verständnis</a:t>
            </a:r>
          </a:p>
          <a:p>
            <a:pPr algn="ctr"/>
            <a:r>
              <a:rPr lang="de-DE" sz="2400" dirty="0"/>
              <a:t>Alle Aktivitäten einer Gesellschaft, die darauf ausgerichtet sind, Kindern und Jugendlichen ein geschütztes Aufwachsen zu ermöglichen.</a:t>
            </a:r>
          </a:p>
        </p:txBody>
      </p:sp>
      <p:sp>
        <p:nvSpPr>
          <p:cNvPr id="11" name="Textfeld 10">
            <a:extLst>
              <a:ext uri="{FF2B5EF4-FFF2-40B4-BE49-F238E27FC236}">
                <a16:creationId xmlns:a16="http://schemas.microsoft.com/office/drawing/2014/main" id="{DA5D9823-3847-408B-B32C-284CC0B5FAA8}"/>
              </a:ext>
            </a:extLst>
          </p:cNvPr>
          <p:cNvSpPr txBox="1"/>
          <p:nvPr/>
        </p:nvSpPr>
        <p:spPr>
          <a:xfrm>
            <a:off x="1351280" y="5715298"/>
            <a:ext cx="7513320" cy="461665"/>
          </a:xfrm>
          <a:prstGeom prst="rect">
            <a:avLst/>
          </a:prstGeom>
          <a:noFill/>
        </p:spPr>
        <p:txBody>
          <a:bodyPr wrap="square" rtlCol="0">
            <a:spAutoFit/>
          </a:bodyPr>
          <a:lstStyle/>
          <a:p>
            <a:r>
              <a:rPr lang="de-DE" sz="2400" dirty="0">
                <a:sym typeface="Wingdings" panose="05000000000000000000" pitchFamily="2" charset="2"/>
              </a:rPr>
              <a:t> k</a:t>
            </a:r>
            <a:r>
              <a:rPr lang="de-DE" sz="2400" dirty="0"/>
              <a:t>eine eindeutige Definition</a:t>
            </a:r>
          </a:p>
        </p:txBody>
      </p:sp>
      <p:sp>
        <p:nvSpPr>
          <p:cNvPr id="12" name="Textfeld 11">
            <a:extLst>
              <a:ext uri="{FF2B5EF4-FFF2-40B4-BE49-F238E27FC236}">
                <a16:creationId xmlns:a16="http://schemas.microsoft.com/office/drawing/2014/main" id="{761F5403-FD41-40BB-B80D-6A22C2AEF549}"/>
              </a:ext>
            </a:extLst>
          </p:cNvPr>
          <p:cNvSpPr txBox="1"/>
          <p:nvPr/>
        </p:nvSpPr>
        <p:spPr>
          <a:xfrm>
            <a:off x="10420985" y="6509197"/>
            <a:ext cx="2152015" cy="523220"/>
          </a:xfrm>
          <a:prstGeom prst="rect">
            <a:avLst/>
          </a:prstGeom>
          <a:noFill/>
        </p:spPr>
        <p:txBody>
          <a:bodyPr wrap="square" rtlCol="0">
            <a:spAutoFit/>
          </a:bodyPr>
          <a:lstStyle/>
          <a:p>
            <a:r>
              <a:rPr lang="de-DE" sz="1400" dirty="0"/>
              <a:t>Schone/Struck 2018</a:t>
            </a:r>
          </a:p>
          <a:p>
            <a:endParaRPr lang="de-DE" sz="1400" dirty="0"/>
          </a:p>
        </p:txBody>
      </p:sp>
      <p:sp>
        <p:nvSpPr>
          <p:cNvPr id="4" name="Datumsplatzhalter 3">
            <a:extLst>
              <a:ext uri="{FF2B5EF4-FFF2-40B4-BE49-F238E27FC236}">
                <a16:creationId xmlns:a16="http://schemas.microsoft.com/office/drawing/2014/main" id="{FBF4993D-D167-385F-F563-7C1B66485AC9}"/>
              </a:ext>
            </a:extLst>
          </p:cNvPr>
          <p:cNvSpPr>
            <a:spLocks noGrp="1"/>
          </p:cNvSpPr>
          <p:nvPr>
            <p:ph type="dt" sz="half" idx="10"/>
          </p:nvPr>
        </p:nvSpPr>
        <p:spPr/>
        <p:txBody>
          <a:bodyPr/>
          <a:lstStyle/>
          <a:p>
            <a:fld id="{70B8467A-F496-4FF3-A832-409E7372B5EA}" type="datetime1">
              <a:rPr lang="de-DE" smtClean="0"/>
              <a:t>10.06.2024</a:t>
            </a:fld>
            <a:endParaRPr lang="de-DE"/>
          </a:p>
        </p:txBody>
      </p:sp>
      <p:sp>
        <p:nvSpPr>
          <p:cNvPr id="7" name="Fußzeilenplatzhalter 6">
            <a:extLst>
              <a:ext uri="{FF2B5EF4-FFF2-40B4-BE49-F238E27FC236}">
                <a16:creationId xmlns:a16="http://schemas.microsoft.com/office/drawing/2014/main" id="{5F982015-0B70-7328-9BEB-66815118F11C}"/>
              </a:ext>
            </a:extLst>
          </p:cNvPr>
          <p:cNvSpPr>
            <a:spLocks noGrp="1"/>
          </p:cNvSpPr>
          <p:nvPr>
            <p:ph type="ftr" sz="quarter" idx="11"/>
          </p:nvPr>
        </p:nvSpPr>
        <p:spPr/>
        <p:txBody>
          <a:bodyPr/>
          <a:lstStyle/>
          <a:p>
            <a:r>
              <a:rPr lang="de-DE"/>
              <a:t>Prof. Dr. Katharina Gerarts</a:t>
            </a:r>
          </a:p>
        </p:txBody>
      </p:sp>
      <p:sp>
        <p:nvSpPr>
          <p:cNvPr id="9" name="Foliennummernplatzhalter 8">
            <a:extLst>
              <a:ext uri="{FF2B5EF4-FFF2-40B4-BE49-F238E27FC236}">
                <a16:creationId xmlns:a16="http://schemas.microsoft.com/office/drawing/2014/main" id="{FB53DF70-84F1-CBB0-D28A-16D82B0002B9}"/>
              </a:ext>
            </a:extLst>
          </p:cNvPr>
          <p:cNvSpPr>
            <a:spLocks noGrp="1"/>
          </p:cNvSpPr>
          <p:nvPr>
            <p:ph type="sldNum" sz="quarter" idx="12"/>
          </p:nvPr>
        </p:nvSpPr>
        <p:spPr/>
        <p:txBody>
          <a:bodyPr/>
          <a:lstStyle/>
          <a:p>
            <a:fld id="{C6EAABD1-37BD-467D-B965-B5D341C50C8B}" type="slidenum">
              <a:rPr lang="de-DE" smtClean="0"/>
              <a:t>33</a:t>
            </a:fld>
            <a:endParaRPr lang="de-DE"/>
          </a:p>
        </p:txBody>
      </p:sp>
    </p:spTree>
    <p:extLst>
      <p:ext uri="{BB962C8B-B14F-4D97-AF65-F5344CB8AC3E}">
        <p14:creationId xmlns:p14="http://schemas.microsoft.com/office/powerpoint/2010/main" val="5545641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E26D65-DF26-4E58-9A3F-69F09F6EA649}"/>
              </a:ext>
            </a:extLst>
          </p:cNvPr>
          <p:cNvSpPr>
            <a:spLocks noGrp="1"/>
          </p:cNvSpPr>
          <p:nvPr>
            <p:ph type="title"/>
          </p:nvPr>
        </p:nvSpPr>
        <p:spPr>
          <a:xfrm>
            <a:off x="311792" y="390408"/>
            <a:ext cx="4926958" cy="424150"/>
          </a:xfrm>
        </p:spPr>
        <p:txBody>
          <a:bodyPr>
            <a:normAutofit fontScale="90000"/>
          </a:bodyPr>
          <a:lstStyle/>
          <a:p>
            <a:r>
              <a:rPr kumimoji="0" lang="de-DE" sz="2800" b="1" i="0" u="none" strike="noStrike" kern="1200" cap="none" spc="0" normalizeH="0" baseline="0" noProof="0" dirty="0">
                <a:ln>
                  <a:noFill/>
                </a:ln>
                <a:effectLst/>
                <a:uLnTx/>
                <a:uFillTx/>
                <a:latin typeface="Calibri" panose="020F0502020204030204"/>
              </a:rPr>
              <a:t>Kinderschutz und Kinderrechte</a:t>
            </a:r>
            <a:endParaRPr lang="de-DE" b="1" dirty="0"/>
          </a:p>
        </p:txBody>
      </p:sp>
      <p:sp>
        <p:nvSpPr>
          <p:cNvPr id="3" name="Inhaltsplatzhalter 2">
            <a:extLst>
              <a:ext uri="{FF2B5EF4-FFF2-40B4-BE49-F238E27FC236}">
                <a16:creationId xmlns:a16="http://schemas.microsoft.com/office/drawing/2014/main" id="{6D68AF19-7ACE-422F-9433-61D25DB93BD6}"/>
              </a:ext>
            </a:extLst>
          </p:cNvPr>
          <p:cNvSpPr>
            <a:spLocks noGrp="1"/>
          </p:cNvSpPr>
          <p:nvPr>
            <p:ph idx="1"/>
          </p:nvPr>
        </p:nvSpPr>
        <p:spPr>
          <a:xfrm>
            <a:off x="311792" y="1264920"/>
            <a:ext cx="11042008" cy="5169435"/>
          </a:xfrm>
        </p:spPr>
        <p:txBody>
          <a:bodyPr>
            <a:normAutofit/>
          </a:bodyPr>
          <a:lstStyle/>
          <a:p>
            <a:pPr marL="0" indent="0">
              <a:buNone/>
            </a:pPr>
            <a:r>
              <a:rPr lang="de-DE" sz="2400" b="1" dirty="0"/>
              <a:t>Kinderrechtsbasierter Kinderschutz </a:t>
            </a:r>
            <a:r>
              <a:rPr lang="de-DE" sz="2400" dirty="0"/>
              <a:t>meint nicht nur…</a:t>
            </a:r>
          </a:p>
          <a:p>
            <a:pPr marL="0" indent="0">
              <a:buNone/>
            </a:pPr>
            <a:endParaRPr lang="de-DE" sz="2400" b="1" dirty="0"/>
          </a:p>
          <a:p>
            <a:r>
              <a:rPr lang="de-DE" sz="2400" dirty="0"/>
              <a:t>den </a:t>
            </a:r>
            <a:r>
              <a:rPr lang="de-DE" sz="2400" b="1" dirty="0"/>
              <a:t>Schutz</a:t>
            </a:r>
            <a:r>
              <a:rPr lang="de-DE" sz="2400" dirty="0"/>
              <a:t> in Gefährdungssituationen sicherzustellen, </a:t>
            </a:r>
          </a:p>
          <a:p>
            <a:pPr marL="0" indent="0">
              <a:buNone/>
            </a:pPr>
            <a:endParaRPr lang="de-DE" sz="2400" dirty="0"/>
          </a:p>
          <a:p>
            <a:r>
              <a:rPr lang="de-DE" sz="2400" dirty="0"/>
              <a:t>sondern auch </a:t>
            </a:r>
            <a:r>
              <a:rPr lang="de-DE" sz="2400" b="1" dirty="0"/>
              <a:t>umfassende Förder- und Beteiligungsrechte </a:t>
            </a:r>
            <a:r>
              <a:rPr lang="de-DE" sz="2400" dirty="0"/>
              <a:t>zu sichern.</a:t>
            </a:r>
          </a:p>
          <a:p>
            <a:pPr marL="0" indent="0">
              <a:buNone/>
            </a:pPr>
            <a:endParaRPr lang="de-DE" sz="2400" dirty="0"/>
          </a:p>
          <a:p>
            <a:pPr marL="0" indent="0">
              <a:buNone/>
            </a:pPr>
            <a:r>
              <a:rPr lang="de-DE" sz="2400" dirty="0"/>
              <a:t>	</a:t>
            </a:r>
          </a:p>
          <a:p>
            <a:pPr marL="0" indent="0">
              <a:buNone/>
            </a:pPr>
            <a:endParaRPr lang="de-DE" sz="3500" dirty="0"/>
          </a:p>
          <a:p>
            <a:pPr>
              <a:buFont typeface="Wingdings" panose="05000000000000000000" pitchFamily="2" charset="2"/>
              <a:buChar char="Ø"/>
            </a:pPr>
            <a:endParaRPr lang="de-DE" sz="2400" dirty="0"/>
          </a:p>
        </p:txBody>
      </p:sp>
      <p:sp>
        <p:nvSpPr>
          <p:cNvPr id="5" name="Pfeil: nach rechts 4">
            <a:extLst>
              <a:ext uri="{FF2B5EF4-FFF2-40B4-BE49-F238E27FC236}">
                <a16:creationId xmlns:a16="http://schemas.microsoft.com/office/drawing/2014/main" id="{4B4A3F94-A14A-437E-935E-3D9674AF4362}"/>
              </a:ext>
            </a:extLst>
          </p:cNvPr>
          <p:cNvSpPr/>
          <p:nvPr/>
        </p:nvSpPr>
        <p:spPr>
          <a:xfrm>
            <a:off x="640398" y="4777067"/>
            <a:ext cx="1350645" cy="946228"/>
          </a:xfrm>
          <a:prstGeom prst="rightArrow">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de-DE" dirty="0"/>
          </a:p>
        </p:txBody>
      </p:sp>
      <p:sp>
        <p:nvSpPr>
          <p:cNvPr id="6" name="Rechteck 5">
            <a:extLst>
              <a:ext uri="{FF2B5EF4-FFF2-40B4-BE49-F238E27FC236}">
                <a16:creationId xmlns:a16="http://schemas.microsoft.com/office/drawing/2014/main" id="{9054E33B-718C-400C-A3E2-306773DD8909}"/>
              </a:ext>
            </a:extLst>
          </p:cNvPr>
          <p:cNvSpPr/>
          <p:nvPr/>
        </p:nvSpPr>
        <p:spPr>
          <a:xfrm>
            <a:off x="2067560" y="4183381"/>
            <a:ext cx="8651876" cy="21336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de-DE" sz="2800" b="1" dirty="0"/>
              <a:t>Die Säulen und Prinzipien der UN-Kinderrechtskonvention stehen für ein umfassendes, vom Kind aus gedachtes Verständnis von Kinderschutz.</a:t>
            </a:r>
          </a:p>
        </p:txBody>
      </p:sp>
      <p:sp>
        <p:nvSpPr>
          <p:cNvPr id="4" name="Datumsplatzhalter 3">
            <a:extLst>
              <a:ext uri="{FF2B5EF4-FFF2-40B4-BE49-F238E27FC236}">
                <a16:creationId xmlns:a16="http://schemas.microsoft.com/office/drawing/2014/main" id="{BB02AB31-FAEE-D00A-B9A5-81F531DB840E}"/>
              </a:ext>
            </a:extLst>
          </p:cNvPr>
          <p:cNvSpPr>
            <a:spLocks noGrp="1"/>
          </p:cNvSpPr>
          <p:nvPr>
            <p:ph type="dt" sz="half" idx="10"/>
          </p:nvPr>
        </p:nvSpPr>
        <p:spPr/>
        <p:txBody>
          <a:bodyPr/>
          <a:lstStyle/>
          <a:p>
            <a:fld id="{D3929F1D-C570-4956-92A4-0D4765586FDD}" type="datetime1">
              <a:rPr lang="de-DE" smtClean="0"/>
              <a:t>10.06.2024</a:t>
            </a:fld>
            <a:endParaRPr lang="de-DE"/>
          </a:p>
        </p:txBody>
      </p:sp>
      <p:sp>
        <p:nvSpPr>
          <p:cNvPr id="7" name="Fußzeilenplatzhalter 6">
            <a:extLst>
              <a:ext uri="{FF2B5EF4-FFF2-40B4-BE49-F238E27FC236}">
                <a16:creationId xmlns:a16="http://schemas.microsoft.com/office/drawing/2014/main" id="{41A3195A-853D-FA9C-0E1B-B4DD5A1A1C1A}"/>
              </a:ext>
            </a:extLst>
          </p:cNvPr>
          <p:cNvSpPr>
            <a:spLocks noGrp="1"/>
          </p:cNvSpPr>
          <p:nvPr>
            <p:ph type="ftr" sz="quarter" idx="11"/>
          </p:nvPr>
        </p:nvSpPr>
        <p:spPr/>
        <p:txBody>
          <a:bodyPr/>
          <a:lstStyle/>
          <a:p>
            <a:r>
              <a:rPr lang="de-DE"/>
              <a:t>Prof. Dr. Katharina Gerarts</a:t>
            </a:r>
          </a:p>
        </p:txBody>
      </p:sp>
      <p:sp>
        <p:nvSpPr>
          <p:cNvPr id="8" name="Foliennummernplatzhalter 7">
            <a:extLst>
              <a:ext uri="{FF2B5EF4-FFF2-40B4-BE49-F238E27FC236}">
                <a16:creationId xmlns:a16="http://schemas.microsoft.com/office/drawing/2014/main" id="{96B6CBA6-6C92-0831-4C37-3F7EC21C1F47}"/>
              </a:ext>
            </a:extLst>
          </p:cNvPr>
          <p:cNvSpPr>
            <a:spLocks noGrp="1"/>
          </p:cNvSpPr>
          <p:nvPr>
            <p:ph type="sldNum" sz="quarter" idx="12"/>
          </p:nvPr>
        </p:nvSpPr>
        <p:spPr/>
        <p:txBody>
          <a:bodyPr/>
          <a:lstStyle/>
          <a:p>
            <a:fld id="{C6EAABD1-37BD-467D-B965-B5D341C50C8B}" type="slidenum">
              <a:rPr lang="de-DE" smtClean="0"/>
              <a:t>34</a:t>
            </a:fld>
            <a:endParaRPr lang="de-DE"/>
          </a:p>
        </p:txBody>
      </p:sp>
    </p:spTree>
    <p:extLst>
      <p:ext uri="{BB962C8B-B14F-4D97-AF65-F5344CB8AC3E}">
        <p14:creationId xmlns:p14="http://schemas.microsoft.com/office/powerpoint/2010/main" val="36259598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9014EA-DE74-5326-E6D6-4CEC0F9BCF50}"/>
              </a:ext>
            </a:extLst>
          </p:cNvPr>
          <p:cNvSpPr>
            <a:spLocks noGrp="1"/>
          </p:cNvSpPr>
          <p:nvPr>
            <p:ph type="title"/>
          </p:nvPr>
        </p:nvSpPr>
        <p:spPr>
          <a:xfrm>
            <a:off x="311791" y="390407"/>
            <a:ext cx="8220026" cy="1515885"/>
          </a:xfrm>
        </p:spPr>
        <p:txBody>
          <a:bodyPr>
            <a:normAutofit fontScale="90000"/>
          </a:bodyPr>
          <a:lstStyle/>
          <a:p>
            <a:r>
              <a:rPr lang="de-DE" dirty="0"/>
              <a:t>Konkreter kinderrechtlicher Kinderschutz in pädagogischen Einrichtungen heißt auch…</a:t>
            </a:r>
          </a:p>
        </p:txBody>
      </p:sp>
      <p:sp>
        <p:nvSpPr>
          <p:cNvPr id="3" name="Textplatzhalter 2">
            <a:extLst>
              <a:ext uri="{FF2B5EF4-FFF2-40B4-BE49-F238E27FC236}">
                <a16:creationId xmlns:a16="http://schemas.microsoft.com/office/drawing/2014/main" id="{5F300C68-7753-2CB3-BC9B-153EC2192F72}"/>
              </a:ext>
            </a:extLst>
          </p:cNvPr>
          <p:cNvSpPr>
            <a:spLocks noGrp="1"/>
          </p:cNvSpPr>
          <p:nvPr>
            <p:ph idx="1"/>
          </p:nvPr>
        </p:nvSpPr>
        <p:spPr>
          <a:xfrm>
            <a:off x="838200" y="2239505"/>
            <a:ext cx="10515600" cy="4116845"/>
          </a:xfrm>
        </p:spPr>
        <p:txBody>
          <a:bodyPr>
            <a:normAutofit fontScale="92500" lnSpcReduction="20000"/>
          </a:bodyPr>
          <a:lstStyle/>
          <a:p>
            <a:r>
              <a:rPr lang="de-DE" sz="2200" b="1" dirty="0"/>
              <a:t>Beteiligungsmöglichkeiten für </a:t>
            </a:r>
            <a:r>
              <a:rPr lang="de-DE" sz="2200" b="1" dirty="0" err="1"/>
              <a:t>KiJus</a:t>
            </a:r>
            <a:endParaRPr lang="de-DE" sz="2200" b="1" dirty="0"/>
          </a:p>
          <a:p>
            <a:pPr lvl="3"/>
            <a:r>
              <a:rPr lang="de-DE" sz="2200" dirty="0"/>
              <a:t>im Tagesablauf</a:t>
            </a:r>
          </a:p>
          <a:p>
            <a:pPr lvl="3"/>
            <a:r>
              <a:rPr lang="de-DE" sz="2200" dirty="0"/>
              <a:t>in der Raumgestaltung</a:t>
            </a:r>
          </a:p>
          <a:p>
            <a:pPr lvl="3"/>
            <a:r>
              <a:rPr lang="de-DE" sz="2200" dirty="0"/>
              <a:t>beim Essen und Trinken</a:t>
            </a:r>
          </a:p>
          <a:p>
            <a:pPr lvl="3"/>
            <a:r>
              <a:rPr lang="de-DE" sz="2200" dirty="0"/>
              <a:t>bei Ruhezeiten</a:t>
            </a:r>
          </a:p>
          <a:p>
            <a:pPr lvl="3"/>
            <a:r>
              <a:rPr lang="de-DE" sz="2200" dirty="0"/>
              <a:t>bei Körperpflege und Bekleidung</a:t>
            </a:r>
          </a:p>
          <a:p>
            <a:pPr lvl="3"/>
            <a:r>
              <a:rPr lang="de-DE" sz="2200" dirty="0"/>
              <a:t>in Mitbestimmungsrunden (vgl. Maywald 2016/ Der Paritätische 2021)</a:t>
            </a:r>
          </a:p>
          <a:p>
            <a:pPr lvl="3"/>
            <a:r>
              <a:rPr lang="de-DE" sz="2200" dirty="0"/>
              <a:t>durch Beschwerdemöglichkeiten</a:t>
            </a:r>
          </a:p>
          <a:p>
            <a:pPr lvl="3"/>
            <a:endParaRPr lang="de-DE" sz="2200" dirty="0"/>
          </a:p>
          <a:p>
            <a:pPr lvl="1"/>
            <a:r>
              <a:rPr lang="de-DE" sz="2200" dirty="0"/>
              <a:t>Voraussetzung: </a:t>
            </a:r>
            <a:r>
              <a:rPr lang="de-DE" sz="2200" b="1" dirty="0"/>
              <a:t>Kultur der Kinderrechte </a:t>
            </a:r>
            <a:r>
              <a:rPr lang="de-DE" sz="2200" dirty="0"/>
              <a:t>in der Einrichtung</a:t>
            </a:r>
          </a:p>
          <a:p>
            <a:pPr lvl="3"/>
            <a:r>
              <a:rPr lang="de-DE" sz="2200" dirty="0"/>
              <a:t>Partizipation im Team</a:t>
            </a:r>
          </a:p>
          <a:p>
            <a:pPr lvl="3"/>
            <a:r>
              <a:rPr lang="de-DE" sz="2200" dirty="0"/>
              <a:t>Bildungs- und Erziehungspartnerschaften mit Sorgeberechtigten und Institutionen des Sozialraums</a:t>
            </a:r>
          </a:p>
          <a:p>
            <a:pPr lvl="3"/>
            <a:r>
              <a:rPr lang="de-DE" sz="2200" dirty="0"/>
              <a:t>Erstellen, aber vor allem auch </a:t>
            </a:r>
            <a:r>
              <a:rPr lang="de-DE" sz="2200" b="1" u="sng" dirty="0"/>
              <a:t>Leben</a:t>
            </a:r>
            <a:r>
              <a:rPr lang="de-DE" sz="2200" dirty="0"/>
              <a:t> eines Kinderschutzkonzeptes</a:t>
            </a:r>
            <a:endParaRPr lang="de-DE" dirty="0"/>
          </a:p>
        </p:txBody>
      </p:sp>
      <p:sp>
        <p:nvSpPr>
          <p:cNvPr id="4" name="Datumsplatzhalter 3">
            <a:extLst>
              <a:ext uri="{FF2B5EF4-FFF2-40B4-BE49-F238E27FC236}">
                <a16:creationId xmlns:a16="http://schemas.microsoft.com/office/drawing/2014/main" id="{694F9CF2-B504-94AF-35D4-301AFC6A9F42}"/>
              </a:ext>
            </a:extLst>
          </p:cNvPr>
          <p:cNvSpPr>
            <a:spLocks noGrp="1"/>
          </p:cNvSpPr>
          <p:nvPr>
            <p:ph type="dt" sz="half" idx="10"/>
          </p:nvPr>
        </p:nvSpPr>
        <p:spPr/>
        <p:txBody>
          <a:bodyPr/>
          <a:lstStyle/>
          <a:p>
            <a:fld id="{8EAABC01-7E9E-4A39-9F8A-2E1A1CEE6B7C}" type="datetime1">
              <a:rPr lang="de-DE" smtClean="0"/>
              <a:t>10.06.2024</a:t>
            </a:fld>
            <a:endParaRPr lang="en-DE"/>
          </a:p>
        </p:txBody>
      </p:sp>
      <p:sp>
        <p:nvSpPr>
          <p:cNvPr id="5" name="Fußzeilenplatzhalter 4">
            <a:extLst>
              <a:ext uri="{FF2B5EF4-FFF2-40B4-BE49-F238E27FC236}">
                <a16:creationId xmlns:a16="http://schemas.microsoft.com/office/drawing/2014/main" id="{A38BA8F0-4DCC-1319-C2AC-77FD1C552400}"/>
              </a:ext>
            </a:extLst>
          </p:cNvPr>
          <p:cNvSpPr>
            <a:spLocks noGrp="1"/>
          </p:cNvSpPr>
          <p:nvPr>
            <p:ph type="ftr" sz="quarter" idx="11"/>
          </p:nvPr>
        </p:nvSpPr>
        <p:spPr/>
        <p:txBody>
          <a:bodyPr/>
          <a:lstStyle/>
          <a:p>
            <a:r>
              <a:rPr lang="de-DE"/>
              <a:t>Prof. Dr. Katharina Gerarts</a:t>
            </a:r>
            <a:endParaRPr lang="en-DE"/>
          </a:p>
        </p:txBody>
      </p:sp>
      <p:sp>
        <p:nvSpPr>
          <p:cNvPr id="6" name="Foliennummernplatzhalter 5">
            <a:extLst>
              <a:ext uri="{FF2B5EF4-FFF2-40B4-BE49-F238E27FC236}">
                <a16:creationId xmlns:a16="http://schemas.microsoft.com/office/drawing/2014/main" id="{137C92F8-4CE4-92B3-48EC-21F2AE9A1954}"/>
              </a:ext>
            </a:extLst>
          </p:cNvPr>
          <p:cNvSpPr>
            <a:spLocks noGrp="1"/>
          </p:cNvSpPr>
          <p:nvPr>
            <p:ph type="sldNum" sz="quarter" idx="12"/>
          </p:nvPr>
        </p:nvSpPr>
        <p:spPr/>
        <p:txBody>
          <a:bodyPr/>
          <a:lstStyle/>
          <a:p>
            <a:fld id="{980900C9-5012-1C45-ABAA-7BDC56E57BCB}" type="slidenum">
              <a:rPr lang="en-DE" smtClean="0"/>
              <a:t>35</a:t>
            </a:fld>
            <a:endParaRPr lang="en-DE"/>
          </a:p>
        </p:txBody>
      </p:sp>
    </p:spTree>
    <p:extLst>
      <p:ext uri="{BB962C8B-B14F-4D97-AF65-F5344CB8AC3E}">
        <p14:creationId xmlns:p14="http://schemas.microsoft.com/office/powerpoint/2010/main" val="5139533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1000"/>
                                        <p:tgtEl>
                                          <p:spTgt spid="3">
                                            <p:txEl>
                                              <p:pRg st="10" end="10"/>
                                            </p:txEl>
                                          </p:spTgt>
                                        </p:tgtEl>
                                      </p:cBhvr>
                                    </p:animEffect>
                                    <p:anim calcmode="lin" valueType="num">
                                      <p:cBhvr>
                                        <p:cTn id="5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fade">
                                      <p:cBhvr>
                                        <p:cTn id="59" dur="1000"/>
                                        <p:tgtEl>
                                          <p:spTgt spid="3">
                                            <p:txEl>
                                              <p:pRg st="11" end="11"/>
                                            </p:txEl>
                                          </p:spTgt>
                                        </p:tgtEl>
                                      </p:cBhvr>
                                    </p:animEffect>
                                    <p:anim calcmode="lin" valueType="num">
                                      <p:cBhvr>
                                        <p:cTn id="6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
                                            <p:txEl>
                                              <p:pRg st="12" end="12"/>
                                            </p:txEl>
                                          </p:spTgt>
                                        </p:tgtEl>
                                        <p:attrNameLst>
                                          <p:attrName>style.visibility</p:attrName>
                                        </p:attrNameLst>
                                      </p:cBhvr>
                                      <p:to>
                                        <p:strVal val="visible"/>
                                      </p:to>
                                    </p:set>
                                    <p:animEffect transition="in" filter="fade">
                                      <p:cBhvr>
                                        <p:cTn id="64" dur="1000"/>
                                        <p:tgtEl>
                                          <p:spTgt spid="3">
                                            <p:txEl>
                                              <p:pRg st="12" end="12"/>
                                            </p:txEl>
                                          </p:spTgt>
                                        </p:tgtEl>
                                      </p:cBhvr>
                                    </p:animEffect>
                                    <p:anim calcmode="lin" valueType="num">
                                      <p:cBhvr>
                                        <p:cTn id="6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D800714-ABE2-EFE5-0BF3-1708CAC70D44}"/>
              </a:ext>
            </a:extLst>
          </p:cNvPr>
          <p:cNvSpPr>
            <a:spLocks noGrp="1"/>
          </p:cNvSpPr>
          <p:nvPr>
            <p:ph type="dt" sz="half" idx="10"/>
          </p:nvPr>
        </p:nvSpPr>
        <p:spPr/>
        <p:txBody>
          <a:bodyPr/>
          <a:lstStyle/>
          <a:p>
            <a:fld id="{A4BA51BB-1F71-43A0-AE62-C480304FF7F5}" type="datetime1">
              <a:rPr lang="de-DE" smtClean="0"/>
              <a:t>10.06.2024</a:t>
            </a:fld>
            <a:endParaRPr lang="en-DE"/>
          </a:p>
        </p:txBody>
      </p:sp>
      <p:sp>
        <p:nvSpPr>
          <p:cNvPr id="3" name="Fußzeilenplatzhalter 2">
            <a:extLst>
              <a:ext uri="{FF2B5EF4-FFF2-40B4-BE49-F238E27FC236}">
                <a16:creationId xmlns:a16="http://schemas.microsoft.com/office/drawing/2014/main" id="{1B16A386-5B8A-B707-82AC-DBD626FE0BB9}"/>
              </a:ext>
            </a:extLst>
          </p:cNvPr>
          <p:cNvSpPr>
            <a:spLocks noGrp="1"/>
          </p:cNvSpPr>
          <p:nvPr>
            <p:ph type="ftr" sz="quarter" idx="11"/>
          </p:nvPr>
        </p:nvSpPr>
        <p:spPr/>
        <p:txBody>
          <a:bodyPr/>
          <a:lstStyle/>
          <a:p>
            <a:r>
              <a:rPr lang="de-DE"/>
              <a:t>Prof. Dr. Katharina Gerarts</a:t>
            </a:r>
            <a:endParaRPr lang="en-DE"/>
          </a:p>
        </p:txBody>
      </p:sp>
      <p:sp>
        <p:nvSpPr>
          <p:cNvPr id="4" name="Foliennummernplatzhalter 3">
            <a:extLst>
              <a:ext uri="{FF2B5EF4-FFF2-40B4-BE49-F238E27FC236}">
                <a16:creationId xmlns:a16="http://schemas.microsoft.com/office/drawing/2014/main" id="{7A43D91F-D52F-30A6-71B9-E34796293F44}"/>
              </a:ext>
            </a:extLst>
          </p:cNvPr>
          <p:cNvSpPr>
            <a:spLocks noGrp="1"/>
          </p:cNvSpPr>
          <p:nvPr>
            <p:ph type="sldNum" sz="quarter" idx="12"/>
          </p:nvPr>
        </p:nvSpPr>
        <p:spPr/>
        <p:txBody>
          <a:bodyPr/>
          <a:lstStyle/>
          <a:p>
            <a:fld id="{980900C9-5012-1C45-ABAA-7BDC56E57BCB}" type="slidenum">
              <a:rPr lang="en-DE" smtClean="0"/>
              <a:t>36</a:t>
            </a:fld>
            <a:endParaRPr lang="en-DE"/>
          </a:p>
        </p:txBody>
      </p:sp>
      <p:pic>
        <p:nvPicPr>
          <p:cNvPr id="6" name="Grafik 5">
            <a:extLst>
              <a:ext uri="{FF2B5EF4-FFF2-40B4-BE49-F238E27FC236}">
                <a16:creationId xmlns:a16="http://schemas.microsoft.com/office/drawing/2014/main" id="{195D119E-93D3-150D-DCB4-C76EB3E5F477}"/>
              </a:ext>
            </a:extLst>
          </p:cNvPr>
          <p:cNvPicPr>
            <a:picLocks noChangeAspect="1"/>
          </p:cNvPicPr>
          <p:nvPr/>
        </p:nvPicPr>
        <p:blipFill>
          <a:blip r:embed="rId3"/>
          <a:stretch>
            <a:fillRect/>
          </a:stretch>
        </p:blipFill>
        <p:spPr>
          <a:xfrm>
            <a:off x="0" y="56858"/>
            <a:ext cx="6416596" cy="6744284"/>
          </a:xfrm>
          <a:prstGeom prst="rect">
            <a:avLst/>
          </a:prstGeom>
        </p:spPr>
      </p:pic>
      <p:pic>
        <p:nvPicPr>
          <p:cNvPr id="8" name="Grafik 7">
            <a:extLst>
              <a:ext uri="{FF2B5EF4-FFF2-40B4-BE49-F238E27FC236}">
                <a16:creationId xmlns:a16="http://schemas.microsoft.com/office/drawing/2014/main" id="{628828CB-ECC4-EA88-D089-7364C734AE8A}"/>
              </a:ext>
            </a:extLst>
          </p:cNvPr>
          <p:cNvPicPr>
            <a:picLocks noChangeAspect="1"/>
          </p:cNvPicPr>
          <p:nvPr/>
        </p:nvPicPr>
        <p:blipFill>
          <a:blip r:embed="rId4"/>
          <a:stretch>
            <a:fillRect/>
          </a:stretch>
        </p:blipFill>
        <p:spPr>
          <a:xfrm>
            <a:off x="5752542" y="402201"/>
            <a:ext cx="6439458" cy="5608806"/>
          </a:xfrm>
          <a:prstGeom prst="rect">
            <a:avLst/>
          </a:prstGeom>
        </p:spPr>
      </p:pic>
    </p:spTree>
    <p:extLst>
      <p:ext uri="{BB962C8B-B14F-4D97-AF65-F5344CB8AC3E}">
        <p14:creationId xmlns:p14="http://schemas.microsoft.com/office/powerpoint/2010/main" val="38086458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6A4D8B-7EEA-9188-428C-B58FBD4B843C}"/>
              </a:ext>
            </a:extLst>
          </p:cNvPr>
          <p:cNvSpPr>
            <a:spLocks noGrp="1"/>
          </p:cNvSpPr>
          <p:nvPr>
            <p:ph type="title"/>
          </p:nvPr>
        </p:nvSpPr>
        <p:spPr>
          <a:xfrm>
            <a:off x="305049" y="854318"/>
            <a:ext cx="7848351" cy="506412"/>
          </a:xfrm>
        </p:spPr>
        <p:txBody>
          <a:bodyPr>
            <a:normAutofit fontScale="90000"/>
          </a:bodyPr>
          <a:lstStyle/>
          <a:p>
            <a:r>
              <a:rPr lang="de-DE" dirty="0"/>
              <a:t>Aktiver Kinderschutz durch Partizipation</a:t>
            </a:r>
          </a:p>
        </p:txBody>
      </p:sp>
      <p:sp>
        <p:nvSpPr>
          <p:cNvPr id="3" name="Inhaltsplatzhalter 2">
            <a:extLst>
              <a:ext uri="{FF2B5EF4-FFF2-40B4-BE49-F238E27FC236}">
                <a16:creationId xmlns:a16="http://schemas.microsoft.com/office/drawing/2014/main" id="{9B41A699-7FDC-258E-6E28-6E58FB03F3E2}"/>
              </a:ext>
            </a:extLst>
          </p:cNvPr>
          <p:cNvSpPr>
            <a:spLocks noGrp="1"/>
          </p:cNvSpPr>
          <p:nvPr>
            <p:ph idx="1"/>
          </p:nvPr>
        </p:nvSpPr>
        <p:spPr>
          <a:xfrm>
            <a:off x="305048" y="1963327"/>
            <a:ext cx="11048751" cy="4170362"/>
          </a:xfrm>
        </p:spPr>
        <p:txBody>
          <a:bodyPr>
            <a:normAutofit/>
          </a:bodyPr>
          <a:lstStyle/>
          <a:p>
            <a:r>
              <a:rPr lang="de-DE" dirty="0"/>
              <a:t>Zur Erinnerung:</a:t>
            </a:r>
          </a:p>
          <a:p>
            <a:pPr lvl="1"/>
            <a:r>
              <a:rPr lang="de-DE" dirty="0"/>
              <a:t>Partizipation heißt, an Entscheidungen, die das eigene Leben oder das Zusammenleben in einer Gemeinschaft betreffen, beteiligt werden und Einfluss darauf nehmen zu können (Knauer et al. 2016)</a:t>
            </a:r>
          </a:p>
          <a:p>
            <a:r>
              <a:rPr lang="de-DE" dirty="0"/>
              <a:t>Zusammenhang zwischen Partizipation und Beschwerdemanagement: </a:t>
            </a:r>
          </a:p>
          <a:p>
            <a:pPr lvl="1"/>
            <a:r>
              <a:rPr lang="de-DE" dirty="0"/>
              <a:t>nur, wenn Bedürfnisse oder Veränderungsanliegen von </a:t>
            </a:r>
            <a:r>
              <a:rPr lang="de-DE" dirty="0" err="1"/>
              <a:t>KiJus</a:t>
            </a:r>
            <a:r>
              <a:rPr lang="de-DE" dirty="0"/>
              <a:t> Gehör finden und ihnen systematisch Raum gegeben wird, kann Beschwerdemanagement gelingen</a:t>
            </a:r>
          </a:p>
          <a:p>
            <a:pPr marL="0" indent="0">
              <a:buNone/>
            </a:pPr>
            <a:r>
              <a:rPr lang="de-DE" dirty="0">
                <a:sym typeface="Wingdings" panose="00000500000000000000" pitchFamily="2" charset="2"/>
              </a:rPr>
              <a:t>  Ein bewusster Umgang mit Beschwerden geht den Weg der gelebten Partizipation konsequent weiter </a:t>
            </a:r>
            <a:r>
              <a:rPr lang="de-DE" sz="1800" dirty="0">
                <a:sym typeface="Wingdings" panose="00000500000000000000" pitchFamily="2" charset="2"/>
              </a:rPr>
              <a:t>(Radtke 2019:7)</a:t>
            </a:r>
            <a:endParaRPr lang="de-DE" sz="1800" dirty="0"/>
          </a:p>
          <a:p>
            <a:endParaRPr lang="de-DE" dirty="0"/>
          </a:p>
        </p:txBody>
      </p:sp>
      <p:sp>
        <p:nvSpPr>
          <p:cNvPr id="4" name="Datumsplatzhalter 3">
            <a:extLst>
              <a:ext uri="{FF2B5EF4-FFF2-40B4-BE49-F238E27FC236}">
                <a16:creationId xmlns:a16="http://schemas.microsoft.com/office/drawing/2014/main" id="{311B4532-5E01-F678-8041-45E411873540}"/>
              </a:ext>
            </a:extLst>
          </p:cNvPr>
          <p:cNvSpPr>
            <a:spLocks noGrp="1"/>
          </p:cNvSpPr>
          <p:nvPr>
            <p:ph type="dt" sz="half" idx="10"/>
          </p:nvPr>
        </p:nvSpPr>
        <p:spPr/>
        <p:txBody>
          <a:bodyPr/>
          <a:lstStyle/>
          <a:p>
            <a:fld id="{A3C3F80C-1BD1-421F-A927-A4D880D82672}" type="datetime1">
              <a:rPr lang="de-DE" smtClean="0"/>
              <a:t>10.06.2024</a:t>
            </a:fld>
            <a:endParaRPr lang="en-DE"/>
          </a:p>
        </p:txBody>
      </p:sp>
      <p:sp>
        <p:nvSpPr>
          <p:cNvPr id="5" name="Fußzeilenplatzhalter 4">
            <a:extLst>
              <a:ext uri="{FF2B5EF4-FFF2-40B4-BE49-F238E27FC236}">
                <a16:creationId xmlns:a16="http://schemas.microsoft.com/office/drawing/2014/main" id="{22633FF2-021D-6AF6-7371-88B89DBB8D46}"/>
              </a:ext>
            </a:extLst>
          </p:cNvPr>
          <p:cNvSpPr>
            <a:spLocks noGrp="1"/>
          </p:cNvSpPr>
          <p:nvPr>
            <p:ph type="ftr" sz="quarter" idx="11"/>
          </p:nvPr>
        </p:nvSpPr>
        <p:spPr/>
        <p:txBody>
          <a:bodyPr/>
          <a:lstStyle/>
          <a:p>
            <a:r>
              <a:rPr lang="de-DE"/>
              <a:t>Prof. Dr. Katharina Gerarts</a:t>
            </a:r>
            <a:endParaRPr lang="en-DE"/>
          </a:p>
        </p:txBody>
      </p:sp>
      <p:sp>
        <p:nvSpPr>
          <p:cNvPr id="6" name="Foliennummernplatzhalter 5">
            <a:extLst>
              <a:ext uri="{FF2B5EF4-FFF2-40B4-BE49-F238E27FC236}">
                <a16:creationId xmlns:a16="http://schemas.microsoft.com/office/drawing/2014/main" id="{775B1102-6EFB-A9AC-4FEA-F717B13CA2FF}"/>
              </a:ext>
            </a:extLst>
          </p:cNvPr>
          <p:cNvSpPr>
            <a:spLocks noGrp="1"/>
          </p:cNvSpPr>
          <p:nvPr>
            <p:ph type="sldNum" sz="quarter" idx="12"/>
          </p:nvPr>
        </p:nvSpPr>
        <p:spPr/>
        <p:txBody>
          <a:bodyPr/>
          <a:lstStyle/>
          <a:p>
            <a:fld id="{980900C9-5012-1C45-ABAA-7BDC56E57BCB}" type="slidenum">
              <a:rPr lang="en-DE" smtClean="0"/>
              <a:t>37</a:t>
            </a:fld>
            <a:endParaRPr lang="en-DE"/>
          </a:p>
        </p:txBody>
      </p:sp>
    </p:spTree>
    <p:extLst>
      <p:ext uri="{BB962C8B-B14F-4D97-AF65-F5344CB8AC3E}">
        <p14:creationId xmlns:p14="http://schemas.microsoft.com/office/powerpoint/2010/main" val="40220816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6A4D8B-7EEA-9188-428C-B58FBD4B843C}"/>
              </a:ext>
            </a:extLst>
          </p:cNvPr>
          <p:cNvSpPr>
            <a:spLocks noGrp="1"/>
          </p:cNvSpPr>
          <p:nvPr>
            <p:ph type="title"/>
          </p:nvPr>
        </p:nvSpPr>
        <p:spPr>
          <a:xfrm>
            <a:off x="223353" y="784575"/>
            <a:ext cx="7848351" cy="506412"/>
          </a:xfrm>
        </p:spPr>
        <p:txBody>
          <a:bodyPr>
            <a:normAutofit fontScale="90000"/>
          </a:bodyPr>
          <a:lstStyle/>
          <a:p>
            <a:r>
              <a:rPr lang="de-DE" dirty="0"/>
              <a:t>Aktiver Kinderschutz durch Partizipation</a:t>
            </a:r>
          </a:p>
        </p:txBody>
      </p:sp>
      <p:sp>
        <p:nvSpPr>
          <p:cNvPr id="3" name="Inhaltsplatzhalter 2">
            <a:extLst>
              <a:ext uri="{FF2B5EF4-FFF2-40B4-BE49-F238E27FC236}">
                <a16:creationId xmlns:a16="http://schemas.microsoft.com/office/drawing/2014/main" id="{9B41A699-7FDC-258E-6E28-6E58FB03F3E2}"/>
              </a:ext>
            </a:extLst>
          </p:cNvPr>
          <p:cNvSpPr>
            <a:spLocks noGrp="1"/>
          </p:cNvSpPr>
          <p:nvPr>
            <p:ph idx="1"/>
          </p:nvPr>
        </p:nvSpPr>
        <p:spPr>
          <a:xfrm>
            <a:off x="223353" y="2107769"/>
            <a:ext cx="10515600" cy="3965656"/>
          </a:xfrm>
        </p:spPr>
        <p:txBody>
          <a:bodyPr/>
          <a:lstStyle/>
          <a:p>
            <a:pPr marL="0" indent="0">
              <a:buNone/>
            </a:pPr>
            <a:r>
              <a:rPr lang="de-DE" dirty="0"/>
              <a:t>Beschwerdemanagement:</a:t>
            </a:r>
          </a:p>
          <a:p>
            <a:pPr lvl="1">
              <a:buFont typeface="Wingdings" panose="05000000000000000000" pitchFamily="2" charset="2"/>
              <a:buChar char="ü"/>
            </a:pPr>
            <a:r>
              <a:rPr lang="de-DE" dirty="0"/>
              <a:t>Beschwerdewege (Ansprechpersonen, Zugänge/Orte) </a:t>
            </a:r>
          </a:p>
          <a:p>
            <a:pPr lvl="1">
              <a:buFont typeface="Wingdings" panose="05000000000000000000" pitchFamily="2" charset="2"/>
              <a:buChar char="ü"/>
            </a:pPr>
            <a:r>
              <a:rPr lang="de-DE" dirty="0"/>
              <a:t>Instrumente zur Information der Adressat*innen über die bestehenden Verfahren</a:t>
            </a:r>
          </a:p>
          <a:p>
            <a:pPr lvl="1">
              <a:buFont typeface="Wingdings" panose="05000000000000000000" pitchFamily="2" charset="2"/>
              <a:buChar char="ü"/>
            </a:pPr>
            <a:r>
              <a:rPr lang="de-DE" dirty="0"/>
              <a:t>Dokumente/Methoden/Abgabeorte o.ä. </a:t>
            </a:r>
          </a:p>
          <a:p>
            <a:pPr lvl="1">
              <a:buFont typeface="Wingdings" panose="05000000000000000000" pitchFamily="2" charset="2"/>
              <a:buChar char="ü"/>
            </a:pPr>
            <a:r>
              <a:rPr lang="de-DE" dirty="0"/>
              <a:t>Abläufe der Beschwerdebearbeitung </a:t>
            </a:r>
          </a:p>
          <a:p>
            <a:pPr lvl="1">
              <a:buFont typeface="Wingdings" panose="05000000000000000000" pitchFamily="2" charset="2"/>
              <a:buChar char="ü"/>
            </a:pPr>
            <a:r>
              <a:rPr lang="de-DE" dirty="0"/>
              <a:t>Dokumentation sowie die Evaluation</a:t>
            </a:r>
          </a:p>
          <a:p>
            <a:pPr lvl="1">
              <a:buFont typeface="Wingdings" panose="05000000000000000000" pitchFamily="2" charset="2"/>
              <a:buChar char="ü"/>
            </a:pPr>
            <a:r>
              <a:rPr lang="de-DE" dirty="0"/>
              <a:t>Einleiten von Veränderungen und Verbesserungsmaßnahmen (vgl. Leidinger 2022)</a:t>
            </a:r>
          </a:p>
        </p:txBody>
      </p:sp>
      <p:sp>
        <p:nvSpPr>
          <p:cNvPr id="4" name="Datumsplatzhalter 3">
            <a:extLst>
              <a:ext uri="{FF2B5EF4-FFF2-40B4-BE49-F238E27FC236}">
                <a16:creationId xmlns:a16="http://schemas.microsoft.com/office/drawing/2014/main" id="{048F00EB-81F3-0D02-8157-FDF8AB37B51D}"/>
              </a:ext>
            </a:extLst>
          </p:cNvPr>
          <p:cNvSpPr>
            <a:spLocks noGrp="1"/>
          </p:cNvSpPr>
          <p:nvPr>
            <p:ph type="dt" sz="half" idx="10"/>
          </p:nvPr>
        </p:nvSpPr>
        <p:spPr/>
        <p:txBody>
          <a:bodyPr/>
          <a:lstStyle/>
          <a:p>
            <a:fld id="{F2F80B3C-B4E0-4C77-BB83-46D974BEB59B}" type="datetime1">
              <a:rPr lang="de-DE" smtClean="0"/>
              <a:t>10.06.2024</a:t>
            </a:fld>
            <a:endParaRPr lang="en-DE"/>
          </a:p>
        </p:txBody>
      </p:sp>
      <p:sp>
        <p:nvSpPr>
          <p:cNvPr id="5" name="Fußzeilenplatzhalter 4">
            <a:extLst>
              <a:ext uri="{FF2B5EF4-FFF2-40B4-BE49-F238E27FC236}">
                <a16:creationId xmlns:a16="http://schemas.microsoft.com/office/drawing/2014/main" id="{2218C5B6-3411-77B9-F55F-AE74D13372B8}"/>
              </a:ext>
            </a:extLst>
          </p:cNvPr>
          <p:cNvSpPr>
            <a:spLocks noGrp="1"/>
          </p:cNvSpPr>
          <p:nvPr>
            <p:ph type="ftr" sz="quarter" idx="11"/>
          </p:nvPr>
        </p:nvSpPr>
        <p:spPr/>
        <p:txBody>
          <a:bodyPr/>
          <a:lstStyle/>
          <a:p>
            <a:r>
              <a:rPr lang="de-DE"/>
              <a:t>Prof. Dr. Katharina Gerarts</a:t>
            </a:r>
            <a:endParaRPr lang="en-DE"/>
          </a:p>
        </p:txBody>
      </p:sp>
      <p:sp>
        <p:nvSpPr>
          <p:cNvPr id="6" name="Foliennummernplatzhalter 5">
            <a:extLst>
              <a:ext uri="{FF2B5EF4-FFF2-40B4-BE49-F238E27FC236}">
                <a16:creationId xmlns:a16="http://schemas.microsoft.com/office/drawing/2014/main" id="{51FADB95-89DD-5558-BA0F-1A966973A42E}"/>
              </a:ext>
            </a:extLst>
          </p:cNvPr>
          <p:cNvSpPr>
            <a:spLocks noGrp="1"/>
          </p:cNvSpPr>
          <p:nvPr>
            <p:ph type="sldNum" sz="quarter" idx="12"/>
          </p:nvPr>
        </p:nvSpPr>
        <p:spPr/>
        <p:txBody>
          <a:bodyPr/>
          <a:lstStyle/>
          <a:p>
            <a:fld id="{980900C9-5012-1C45-ABAA-7BDC56E57BCB}" type="slidenum">
              <a:rPr lang="en-DE" smtClean="0"/>
              <a:t>38</a:t>
            </a:fld>
            <a:endParaRPr lang="en-DE"/>
          </a:p>
        </p:txBody>
      </p:sp>
    </p:spTree>
    <p:extLst>
      <p:ext uri="{BB962C8B-B14F-4D97-AF65-F5344CB8AC3E}">
        <p14:creationId xmlns:p14="http://schemas.microsoft.com/office/powerpoint/2010/main" val="3908610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054F22-7EB4-604F-228B-48B255A50AD9}"/>
              </a:ext>
            </a:extLst>
          </p:cNvPr>
          <p:cNvSpPr>
            <a:spLocks noGrp="1"/>
          </p:cNvSpPr>
          <p:nvPr>
            <p:ph type="title"/>
          </p:nvPr>
        </p:nvSpPr>
        <p:spPr>
          <a:xfrm>
            <a:off x="838200" y="668136"/>
            <a:ext cx="7632700" cy="506412"/>
          </a:xfrm>
        </p:spPr>
        <p:txBody>
          <a:bodyPr>
            <a:normAutofit fontScale="90000"/>
          </a:bodyPr>
          <a:lstStyle/>
          <a:p>
            <a:r>
              <a:rPr lang="de-DE" dirty="0"/>
              <a:t>Aktiver Kinderschutz durch Partizipation - Reflexionsfragen</a:t>
            </a:r>
          </a:p>
        </p:txBody>
      </p:sp>
      <p:sp>
        <p:nvSpPr>
          <p:cNvPr id="3" name="Inhaltsplatzhalter 2">
            <a:extLst>
              <a:ext uri="{FF2B5EF4-FFF2-40B4-BE49-F238E27FC236}">
                <a16:creationId xmlns:a16="http://schemas.microsoft.com/office/drawing/2014/main" id="{913226E1-E89E-1C5B-3AF7-4A6FAAD6A115}"/>
              </a:ext>
            </a:extLst>
          </p:cNvPr>
          <p:cNvSpPr>
            <a:spLocks noGrp="1"/>
          </p:cNvSpPr>
          <p:nvPr>
            <p:ph idx="1"/>
          </p:nvPr>
        </p:nvSpPr>
        <p:spPr>
          <a:xfrm>
            <a:off x="838200" y="2154264"/>
            <a:ext cx="10515600" cy="4035600"/>
          </a:xfrm>
        </p:spPr>
        <p:txBody>
          <a:bodyPr>
            <a:normAutofit/>
          </a:bodyPr>
          <a:lstStyle/>
          <a:p>
            <a:r>
              <a:rPr lang="de-DE" sz="2400" dirty="0"/>
              <a:t>Gibt in unserer Einrichtung verbindliche Beteiligungsstrukturen?</a:t>
            </a:r>
          </a:p>
          <a:p>
            <a:r>
              <a:rPr lang="de-DE" sz="2400" dirty="0"/>
              <a:t>Gibt es auch Beschwerdeverfahren?</a:t>
            </a:r>
          </a:p>
          <a:p>
            <a:r>
              <a:rPr lang="de-DE" sz="2400" dirty="0"/>
              <a:t>Wie genau sind diese ausgestaltet? Sind die Strukturen inklusiv gestaltet und für alle Kinder in der Einrichtung zugänglich? (d.h. z.B. unabhängig von deren Alter, sozialer Herkunft, Behinderungen, Sprache oder auch Charaktereigenschaften)</a:t>
            </a:r>
          </a:p>
          <a:p>
            <a:r>
              <a:rPr lang="de-DE" sz="2400" dirty="0"/>
              <a:t>Gibt es eine Regelmäßigkeit, Transparenz und Rückmeldung im Beteiligungsprozess?</a:t>
            </a:r>
          </a:p>
          <a:p>
            <a:r>
              <a:rPr lang="de-DE" sz="2400" dirty="0"/>
              <a:t>Welche Inhalte/Themen werden mit den </a:t>
            </a:r>
            <a:r>
              <a:rPr lang="de-DE" sz="2400" dirty="0" err="1"/>
              <a:t>KiJus</a:t>
            </a:r>
            <a:r>
              <a:rPr lang="de-DE" sz="2400" dirty="0"/>
              <a:t> diskutiert? Partizipieren </a:t>
            </a:r>
            <a:r>
              <a:rPr lang="de-DE" sz="2400" dirty="0" err="1"/>
              <a:t>KiJus</a:t>
            </a:r>
            <a:r>
              <a:rPr lang="de-DE" sz="2400" dirty="0"/>
              <a:t> bspw. bei der Erarbeitung von Regeln, Konzeptionen oder können sie eigenständig Projektideen einbringen?</a:t>
            </a:r>
          </a:p>
        </p:txBody>
      </p:sp>
      <p:sp>
        <p:nvSpPr>
          <p:cNvPr id="4" name="Datumsplatzhalter 3">
            <a:extLst>
              <a:ext uri="{FF2B5EF4-FFF2-40B4-BE49-F238E27FC236}">
                <a16:creationId xmlns:a16="http://schemas.microsoft.com/office/drawing/2014/main" id="{B8E14DC5-1AD8-80A5-6F76-890EA2C60F94}"/>
              </a:ext>
            </a:extLst>
          </p:cNvPr>
          <p:cNvSpPr>
            <a:spLocks noGrp="1"/>
          </p:cNvSpPr>
          <p:nvPr>
            <p:ph type="dt" sz="half" idx="10"/>
          </p:nvPr>
        </p:nvSpPr>
        <p:spPr/>
        <p:txBody>
          <a:bodyPr/>
          <a:lstStyle/>
          <a:p>
            <a:fld id="{EA8A94B8-3324-4F6A-95BF-12F26DCD8351}" type="datetime1">
              <a:rPr lang="de-DE" smtClean="0"/>
              <a:t>10.06.2024</a:t>
            </a:fld>
            <a:endParaRPr lang="en-DE"/>
          </a:p>
        </p:txBody>
      </p:sp>
      <p:sp>
        <p:nvSpPr>
          <p:cNvPr id="5" name="Fußzeilenplatzhalter 4">
            <a:extLst>
              <a:ext uri="{FF2B5EF4-FFF2-40B4-BE49-F238E27FC236}">
                <a16:creationId xmlns:a16="http://schemas.microsoft.com/office/drawing/2014/main" id="{10EDE626-E416-0ECA-041C-4F8E66054B25}"/>
              </a:ext>
            </a:extLst>
          </p:cNvPr>
          <p:cNvSpPr>
            <a:spLocks noGrp="1"/>
          </p:cNvSpPr>
          <p:nvPr>
            <p:ph type="ftr" sz="quarter" idx="11"/>
          </p:nvPr>
        </p:nvSpPr>
        <p:spPr/>
        <p:txBody>
          <a:bodyPr/>
          <a:lstStyle/>
          <a:p>
            <a:r>
              <a:rPr lang="de-DE"/>
              <a:t>Prof. Dr. Katharina Gerarts</a:t>
            </a:r>
            <a:endParaRPr lang="en-DE"/>
          </a:p>
        </p:txBody>
      </p:sp>
      <p:sp>
        <p:nvSpPr>
          <p:cNvPr id="6" name="Foliennummernplatzhalter 5">
            <a:extLst>
              <a:ext uri="{FF2B5EF4-FFF2-40B4-BE49-F238E27FC236}">
                <a16:creationId xmlns:a16="http://schemas.microsoft.com/office/drawing/2014/main" id="{A86FCB66-C15F-E959-F882-2B88F634963E}"/>
              </a:ext>
            </a:extLst>
          </p:cNvPr>
          <p:cNvSpPr>
            <a:spLocks noGrp="1"/>
          </p:cNvSpPr>
          <p:nvPr>
            <p:ph type="sldNum" sz="quarter" idx="12"/>
          </p:nvPr>
        </p:nvSpPr>
        <p:spPr/>
        <p:txBody>
          <a:bodyPr/>
          <a:lstStyle/>
          <a:p>
            <a:fld id="{980900C9-5012-1C45-ABAA-7BDC56E57BCB}" type="slidenum">
              <a:rPr lang="en-DE" smtClean="0"/>
              <a:t>39</a:t>
            </a:fld>
            <a:endParaRPr lang="en-DE"/>
          </a:p>
        </p:txBody>
      </p:sp>
    </p:spTree>
    <p:extLst>
      <p:ext uri="{BB962C8B-B14F-4D97-AF65-F5344CB8AC3E}">
        <p14:creationId xmlns:p14="http://schemas.microsoft.com/office/powerpoint/2010/main" val="30032582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A09B1-F8FA-B4E5-999F-F9FC77571369}"/>
              </a:ext>
            </a:extLst>
          </p:cNvPr>
          <p:cNvSpPr>
            <a:spLocks noGrp="1"/>
          </p:cNvSpPr>
          <p:nvPr>
            <p:ph type="title"/>
          </p:nvPr>
        </p:nvSpPr>
        <p:spPr/>
        <p:txBody>
          <a:bodyPr>
            <a:normAutofit/>
          </a:bodyPr>
          <a:lstStyle/>
          <a:p>
            <a:r>
              <a:rPr lang="de-DE" dirty="0"/>
              <a:t>1. Wie schauen wir heute auf Kinder und wie beeinflusst dies unser Handeln?</a:t>
            </a:r>
          </a:p>
        </p:txBody>
      </p:sp>
      <p:sp>
        <p:nvSpPr>
          <p:cNvPr id="3" name="Textplatzhalter 2">
            <a:extLst>
              <a:ext uri="{FF2B5EF4-FFF2-40B4-BE49-F238E27FC236}">
                <a16:creationId xmlns:a16="http://schemas.microsoft.com/office/drawing/2014/main" id="{007582EB-27F3-B214-7DD3-A9D52A2C566E}"/>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08B509DA-E88E-F487-65D1-CB794D90E06A}"/>
              </a:ext>
            </a:extLst>
          </p:cNvPr>
          <p:cNvSpPr>
            <a:spLocks noGrp="1"/>
          </p:cNvSpPr>
          <p:nvPr>
            <p:ph type="dt" sz="half" idx="10"/>
          </p:nvPr>
        </p:nvSpPr>
        <p:spPr/>
        <p:txBody>
          <a:bodyPr/>
          <a:lstStyle/>
          <a:p>
            <a:fld id="{638DD217-D651-4427-ADF9-FD0269615D4A}" type="datetime1">
              <a:rPr lang="de-DE" smtClean="0"/>
              <a:t>10.06.2024</a:t>
            </a:fld>
            <a:endParaRPr lang="en-DE"/>
          </a:p>
        </p:txBody>
      </p:sp>
      <p:sp>
        <p:nvSpPr>
          <p:cNvPr id="5" name="Fußzeilenplatzhalter 4">
            <a:extLst>
              <a:ext uri="{FF2B5EF4-FFF2-40B4-BE49-F238E27FC236}">
                <a16:creationId xmlns:a16="http://schemas.microsoft.com/office/drawing/2014/main" id="{BABA1D94-D1F5-2ED7-A9D8-4E4F157D96FF}"/>
              </a:ext>
            </a:extLst>
          </p:cNvPr>
          <p:cNvSpPr>
            <a:spLocks noGrp="1"/>
          </p:cNvSpPr>
          <p:nvPr>
            <p:ph type="ftr" sz="quarter" idx="11"/>
          </p:nvPr>
        </p:nvSpPr>
        <p:spPr/>
        <p:txBody>
          <a:bodyPr/>
          <a:lstStyle/>
          <a:p>
            <a:r>
              <a:rPr lang="de-DE"/>
              <a:t>Prof. Dr. Katharina Gerarts</a:t>
            </a:r>
            <a:endParaRPr lang="en-DE"/>
          </a:p>
        </p:txBody>
      </p:sp>
      <p:sp>
        <p:nvSpPr>
          <p:cNvPr id="6" name="Foliennummernplatzhalter 5">
            <a:extLst>
              <a:ext uri="{FF2B5EF4-FFF2-40B4-BE49-F238E27FC236}">
                <a16:creationId xmlns:a16="http://schemas.microsoft.com/office/drawing/2014/main" id="{6A11D14C-5147-5745-1ECE-53FBC82B26A0}"/>
              </a:ext>
            </a:extLst>
          </p:cNvPr>
          <p:cNvSpPr>
            <a:spLocks noGrp="1"/>
          </p:cNvSpPr>
          <p:nvPr>
            <p:ph type="sldNum" sz="quarter" idx="12"/>
          </p:nvPr>
        </p:nvSpPr>
        <p:spPr/>
        <p:txBody>
          <a:bodyPr/>
          <a:lstStyle/>
          <a:p>
            <a:fld id="{980900C9-5012-1C45-ABAA-7BDC56E57BCB}" type="slidenum">
              <a:rPr lang="en-DE" smtClean="0"/>
              <a:t>4</a:t>
            </a:fld>
            <a:endParaRPr lang="en-DE"/>
          </a:p>
        </p:txBody>
      </p:sp>
    </p:spTree>
    <p:extLst>
      <p:ext uri="{BB962C8B-B14F-4D97-AF65-F5344CB8AC3E}">
        <p14:creationId xmlns:p14="http://schemas.microsoft.com/office/powerpoint/2010/main" val="48801743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64FFD1-78CB-FC8F-E2F9-0721FB0C43FF}"/>
              </a:ext>
            </a:extLst>
          </p:cNvPr>
          <p:cNvSpPr>
            <a:spLocks noGrp="1"/>
          </p:cNvSpPr>
          <p:nvPr>
            <p:ph type="title"/>
          </p:nvPr>
        </p:nvSpPr>
        <p:spPr/>
        <p:txBody>
          <a:bodyPr/>
          <a:lstStyle/>
          <a:p>
            <a:r>
              <a:rPr lang="de-DE" dirty="0"/>
              <a:t>9. Kinder- und Menschenrechtsbildung</a:t>
            </a:r>
          </a:p>
        </p:txBody>
      </p:sp>
      <p:sp>
        <p:nvSpPr>
          <p:cNvPr id="3" name="Textplatzhalter 2">
            <a:extLst>
              <a:ext uri="{FF2B5EF4-FFF2-40B4-BE49-F238E27FC236}">
                <a16:creationId xmlns:a16="http://schemas.microsoft.com/office/drawing/2014/main" id="{A106C2E8-1471-E172-0B2F-DF70A813BE0C}"/>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93414DA2-4B23-21F3-3E76-E21A4FD7F658}"/>
              </a:ext>
            </a:extLst>
          </p:cNvPr>
          <p:cNvSpPr>
            <a:spLocks noGrp="1"/>
          </p:cNvSpPr>
          <p:nvPr>
            <p:ph type="dt" sz="half" idx="10"/>
          </p:nvPr>
        </p:nvSpPr>
        <p:spPr/>
        <p:txBody>
          <a:bodyPr/>
          <a:lstStyle/>
          <a:p>
            <a:fld id="{CF876020-A086-44E8-803A-84F718BDFBAD}" type="datetime1">
              <a:rPr lang="de-DE" smtClean="0"/>
              <a:t>10.06.2024</a:t>
            </a:fld>
            <a:endParaRPr lang="en-DE"/>
          </a:p>
        </p:txBody>
      </p:sp>
      <p:sp>
        <p:nvSpPr>
          <p:cNvPr id="5" name="Fußzeilenplatzhalter 4">
            <a:extLst>
              <a:ext uri="{FF2B5EF4-FFF2-40B4-BE49-F238E27FC236}">
                <a16:creationId xmlns:a16="http://schemas.microsoft.com/office/drawing/2014/main" id="{48C1E503-A125-8296-B7DB-133C9FCA4B94}"/>
              </a:ext>
            </a:extLst>
          </p:cNvPr>
          <p:cNvSpPr>
            <a:spLocks noGrp="1"/>
          </p:cNvSpPr>
          <p:nvPr>
            <p:ph type="ftr" sz="quarter" idx="11"/>
          </p:nvPr>
        </p:nvSpPr>
        <p:spPr/>
        <p:txBody>
          <a:bodyPr/>
          <a:lstStyle/>
          <a:p>
            <a:r>
              <a:rPr lang="de-DE"/>
              <a:t>Prof. Dr. Katharina Gerarts</a:t>
            </a:r>
            <a:endParaRPr lang="en-DE"/>
          </a:p>
        </p:txBody>
      </p:sp>
      <p:sp>
        <p:nvSpPr>
          <p:cNvPr id="6" name="Foliennummernplatzhalter 5">
            <a:extLst>
              <a:ext uri="{FF2B5EF4-FFF2-40B4-BE49-F238E27FC236}">
                <a16:creationId xmlns:a16="http://schemas.microsoft.com/office/drawing/2014/main" id="{CB6153CF-12C7-19C6-8EF8-987BCA7996DF}"/>
              </a:ext>
            </a:extLst>
          </p:cNvPr>
          <p:cNvSpPr>
            <a:spLocks noGrp="1"/>
          </p:cNvSpPr>
          <p:nvPr>
            <p:ph type="sldNum" sz="quarter" idx="12"/>
          </p:nvPr>
        </p:nvSpPr>
        <p:spPr/>
        <p:txBody>
          <a:bodyPr/>
          <a:lstStyle/>
          <a:p>
            <a:fld id="{980900C9-5012-1C45-ABAA-7BDC56E57BCB}" type="slidenum">
              <a:rPr lang="en-DE" smtClean="0"/>
              <a:t>40</a:t>
            </a:fld>
            <a:endParaRPr lang="en-DE"/>
          </a:p>
        </p:txBody>
      </p:sp>
    </p:spTree>
    <p:extLst>
      <p:ext uri="{BB962C8B-B14F-4D97-AF65-F5344CB8AC3E}">
        <p14:creationId xmlns:p14="http://schemas.microsoft.com/office/powerpoint/2010/main" val="2130346234"/>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77A894-7782-31A1-318C-E39FF8480103}"/>
              </a:ext>
            </a:extLst>
          </p:cNvPr>
          <p:cNvSpPr>
            <a:spLocks noGrp="1"/>
          </p:cNvSpPr>
          <p:nvPr>
            <p:ph type="title"/>
          </p:nvPr>
        </p:nvSpPr>
        <p:spPr>
          <a:xfrm>
            <a:off x="609600" y="236603"/>
            <a:ext cx="10972320" cy="1218795"/>
          </a:xfrm>
        </p:spPr>
        <p:txBody>
          <a:bodyPr/>
          <a:lstStyle/>
          <a:p>
            <a:r>
              <a:rPr lang="de-DE" dirty="0"/>
              <a:t>Kinder- und Menschenrechts-</a:t>
            </a:r>
            <a:br>
              <a:rPr lang="de-DE" dirty="0"/>
            </a:br>
            <a:r>
              <a:rPr lang="de-DE" dirty="0" err="1"/>
              <a:t>bildung</a:t>
            </a:r>
            <a:endParaRPr lang="de-DE" dirty="0"/>
          </a:p>
        </p:txBody>
      </p:sp>
      <p:sp>
        <p:nvSpPr>
          <p:cNvPr id="3" name="Textplatzhalter 2">
            <a:extLst>
              <a:ext uri="{FF2B5EF4-FFF2-40B4-BE49-F238E27FC236}">
                <a16:creationId xmlns:a16="http://schemas.microsoft.com/office/drawing/2014/main" id="{DFE6275A-59EC-5856-A314-46253FE2C139}"/>
              </a:ext>
            </a:extLst>
          </p:cNvPr>
          <p:cNvSpPr>
            <a:spLocks noGrp="1"/>
          </p:cNvSpPr>
          <p:nvPr>
            <p:ph type="body"/>
          </p:nvPr>
        </p:nvSpPr>
        <p:spPr>
          <a:xfrm>
            <a:off x="609600" y="1837266"/>
            <a:ext cx="10972320" cy="4571153"/>
          </a:xfrm>
        </p:spPr>
        <p:style>
          <a:lnRef idx="2">
            <a:schemeClr val="accent6"/>
          </a:lnRef>
          <a:fillRef idx="1">
            <a:schemeClr val="lt1"/>
          </a:fillRef>
          <a:effectRef idx="0">
            <a:schemeClr val="accent6"/>
          </a:effectRef>
          <a:fontRef idx="minor">
            <a:schemeClr val="dk1"/>
          </a:fontRef>
        </p:style>
        <p:txBody>
          <a:bodyPr>
            <a:normAutofit fontScale="85000" lnSpcReduction="10000"/>
          </a:bodyPr>
          <a:lstStyle/>
          <a:p>
            <a:pPr marL="0" indent="0">
              <a:buNone/>
            </a:pPr>
            <a:endParaRPr lang="de-DE" sz="2600" b="1" i="1" cap="none"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de-DE" sz="2600" b="1" i="1" cap="none"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de-DE" sz="2600" b="1" i="1" dirty="0">
              <a:latin typeface="Calibri" panose="020F0502020204030204" pitchFamily="34" charset="0"/>
              <a:ea typeface="Calibri" panose="020F0502020204030204" pitchFamily="34" charset="0"/>
              <a:cs typeface="Arial" panose="020B0604020202020204" pitchFamily="34" charset="0"/>
            </a:endParaRPr>
          </a:p>
          <a:p>
            <a:pPr marL="514350" indent="-514350">
              <a:buAutoNum type="arabicPeriod"/>
            </a:pPr>
            <a:r>
              <a:rPr lang="de-DE" sz="2600" b="1" i="1" cap="none" dirty="0">
                <a:effectLst/>
                <a:latin typeface="Calibri" panose="020F0502020204030204" pitchFamily="34" charset="0"/>
                <a:ea typeface="Calibri" panose="020F0502020204030204" pitchFamily="34" charset="0"/>
                <a:cs typeface="Arial" panose="020B0604020202020204" pitchFamily="34" charset="0"/>
              </a:rPr>
              <a:t>Bildung </a:t>
            </a:r>
            <a:r>
              <a:rPr lang="de-DE" sz="2600" b="1" i="1" u="sng" cap="none" dirty="0">
                <a:effectLst/>
                <a:latin typeface="Calibri" panose="020F0502020204030204" pitchFamily="34" charset="0"/>
                <a:ea typeface="Calibri" panose="020F0502020204030204" pitchFamily="34" charset="0"/>
                <a:cs typeface="Arial" panose="020B0604020202020204" pitchFamily="34" charset="0"/>
              </a:rPr>
              <a:t>über</a:t>
            </a:r>
            <a:r>
              <a:rPr lang="de-DE" sz="2600" b="1" i="1" cap="none" dirty="0">
                <a:effectLst/>
                <a:latin typeface="Calibri" panose="020F0502020204030204" pitchFamily="34" charset="0"/>
                <a:ea typeface="Calibri" panose="020F0502020204030204" pitchFamily="34" charset="0"/>
                <a:cs typeface="Arial" panose="020B0604020202020204" pitchFamily="34" charset="0"/>
              </a:rPr>
              <a:t> Kinder- und Menschenrechte</a:t>
            </a:r>
          </a:p>
          <a:p>
            <a:endParaRPr lang="de-DE" sz="2600" b="1" i="1" cap="none" dirty="0">
              <a:effectLst/>
              <a:latin typeface="Calibri" panose="020F0502020204030204" pitchFamily="34" charset="0"/>
              <a:ea typeface="Calibri" panose="020F0502020204030204" pitchFamily="34" charset="0"/>
              <a:cs typeface="Arial" panose="020B0604020202020204" pitchFamily="34" charset="0"/>
            </a:endParaRPr>
          </a:p>
          <a:p>
            <a:r>
              <a:rPr lang="de-DE" sz="2600" cap="none" dirty="0">
                <a:effectLst/>
                <a:latin typeface="Calibri" panose="020F0502020204030204" pitchFamily="34" charset="0"/>
                <a:ea typeface="Calibri" panose="020F0502020204030204" pitchFamily="34" charset="0"/>
                <a:cs typeface="Arial" panose="020B0604020202020204" pitchFamily="34" charset="0"/>
              </a:rPr>
              <a:t>Erlangen von Kenntnissen und Wissen über grundlegende kinder- und menschenrechtliche Prinzipien (vgl. DIMR 2015 und </a:t>
            </a:r>
            <a:r>
              <a:rPr lang="de-DE" sz="2600" cap="none" dirty="0" err="1">
                <a:effectLst/>
                <a:latin typeface="Calibri" panose="020F0502020204030204" pitchFamily="34" charset="0"/>
                <a:ea typeface="Calibri" panose="020F0502020204030204" pitchFamily="34" charset="0"/>
                <a:cs typeface="Arial" panose="020B0604020202020204" pitchFamily="34" charset="0"/>
              </a:rPr>
              <a:t>Kaletsch</a:t>
            </a:r>
            <a:r>
              <a:rPr lang="de-DE" sz="2600" cap="none" dirty="0">
                <a:effectLst/>
                <a:latin typeface="Calibri" panose="020F0502020204030204" pitchFamily="34" charset="0"/>
                <a:ea typeface="Calibri" panose="020F0502020204030204" pitchFamily="34" charset="0"/>
                <a:cs typeface="Arial" panose="020B0604020202020204" pitchFamily="34" charset="0"/>
              </a:rPr>
              <a:t>/Gebhard 2021) </a:t>
            </a:r>
            <a:r>
              <a:rPr lang="de-DE" sz="2600" cap="none"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sowohl Erwachsene als auch Kinder</a:t>
            </a:r>
          </a:p>
          <a:p>
            <a:endParaRPr lang="de-DE" sz="2600" cap="none"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endParaRPr>
          </a:p>
          <a:p>
            <a:pPr marL="0" indent="0">
              <a:buNone/>
            </a:pPr>
            <a:r>
              <a:rPr lang="de-DE" sz="2600" b="1" i="1" cap="none"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2. Bildung </a:t>
            </a:r>
            <a:r>
              <a:rPr lang="de-DE" sz="2600" b="1" i="1" u="sng" cap="none"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durch</a:t>
            </a:r>
            <a:r>
              <a:rPr lang="de-DE" sz="2600" b="1" i="1" cap="none"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Kinder- und Menschenrechte </a:t>
            </a:r>
          </a:p>
          <a:p>
            <a:pPr marL="0" indent="0">
              <a:buNone/>
            </a:pPr>
            <a:endParaRPr lang="de-DE" sz="2600" b="1" i="1" cap="none"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endParaRPr>
          </a:p>
          <a:p>
            <a:r>
              <a:rPr lang="de-DE" sz="2600" cap="none"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Bildungs- und Lernumgebung (die ganze Kita ) ist von einer kinder- und menschenrechtlichen Kultur geprägt, in der Differenz und Heterogenität Anerkennung findet</a:t>
            </a:r>
          </a:p>
          <a:p>
            <a:pPr marL="0" indent="0">
              <a:buNone/>
            </a:pPr>
            <a:endParaRPr lang="de-DE" sz="2600" cap="none"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endParaRPr>
          </a:p>
          <a:p>
            <a:pPr marL="0" indent="0">
              <a:buNone/>
            </a:pPr>
            <a:r>
              <a:rPr lang="de-DE" sz="2600" b="1" i="1" cap="none"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3. Bildung </a:t>
            </a:r>
            <a:r>
              <a:rPr lang="de-DE" sz="2600" b="1" i="1" u="sng" cap="none"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für </a:t>
            </a:r>
            <a:r>
              <a:rPr lang="de-DE" sz="2600" b="1" i="1" cap="none"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Kinder- und Menschenrechte</a:t>
            </a:r>
          </a:p>
          <a:p>
            <a:pPr marL="0" indent="0">
              <a:buNone/>
            </a:pPr>
            <a:endParaRPr lang="de-DE" sz="2600" b="1" i="1" cap="none"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endParaRPr>
          </a:p>
          <a:p>
            <a:r>
              <a:rPr lang="de-DE" sz="2600" cap="none"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Starkmachen /Empowerment von Kindern und Erwachsenen, um sich für die Um- und Durchsetzung von Kinder- und Menschenrechten stark machen zu können (u.a. Gerarts 2021)</a:t>
            </a:r>
          </a:p>
          <a:p>
            <a:pPr marL="0" indent="0">
              <a:buNone/>
            </a:pPr>
            <a:endParaRPr lang="de-DE" sz="1800"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endParaRPr>
          </a:p>
          <a:p>
            <a:pPr marL="0" indent="0">
              <a:buNone/>
            </a:pPr>
            <a:endParaRPr lang="de-DE" sz="1800" i="1"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endParaRPr>
          </a:p>
          <a:p>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2931574512"/>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593E06-A35C-B52F-3C1F-8A5A4E60D87D}"/>
              </a:ext>
            </a:extLst>
          </p:cNvPr>
          <p:cNvSpPr>
            <a:spLocks noGrp="1"/>
          </p:cNvSpPr>
          <p:nvPr>
            <p:ph type="title"/>
          </p:nvPr>
        </p:nvSpPr>
        <p:spPr/>
        <p:txBody>
          <a:bodyPr/>
          <a:lstStyle/>
          <a:p>
            <a:r>
              <a:rPr lang="de-DE" dirty="0"/>
              <a:t>5. Professionelle Ethik</a:t>
            </a:r>
          </a:p>
        </p:txBody>
      </p:sp>
      <p:sp>
        <p:nvSpPr>
          <p:cNvPr id="3" name="Textplatzhalter 2">
            <a:extLst>
              <a:ext uri="{FF2B5EF4-FFF2-40B4-BE49-F238E27FC236}">
                <a16:creationId xmlns:a16="http://schemas.microsoft.com/office/drawing/2014/main" id="{5E97CB4F-62FC-90DA-5FE6-D5BD04A97A8B}"/>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A4867427-748E-3C15-E8A6-FD0585155540}"/>
              </a:ext>
            </a:extLst>
          </p:cNvPr>
          <p:cNvSpPr>
            <a:spLocks noGrp="1"/>
          </p:cNvSpPr>
          <p:nvPr>
            <p:ph type="dt" sz="half" idx="10"/>
          </p:nvPr>
        </p:nvSpPr>
        <p:spPr/>
        <p:txBody>
          <a:bodyPr/>
          <a:lstStyle/>
          <a:p>
            <a:fld id="{3A5E95B3-AC28-436C-A069-DFE68F7ADD66}" type="datetime1">
              <a:rPr lang="de-DE" smtClean="0"/>
              <a:t>10.06.2024</a:t>
            </a:fld>
            <a:endParaRPr lang="en-DE"/>
          </a:p>
        </p:txBody>
      </p:sp>
      <p:sp>
        <p:nvSpPr>
          <p:cNvPr id="5" name="Fußzeilenplatzhalter 4">
            <a:extLst>
              <a:ext uri="{FF2B5EF4-FFF2-40B4-BE49-F238E27FC236}">
                <a16:creationId xmlns:a16="http://schemas.microsoft.com/office/drawing/2014/main" id="{E51BD893-01C9-A417-18E5-196A07E46943}"/>
              </a:ext>
            </a:extLst>
          </p:cNvPr>
          <p:cNvSpPr>
            <a:spLocks noGrp="1"/>
          </p:cNvSpPr>
          <p:nvPr>
            <p:ph type="ftr" sz="quarter" idx="11"/>
          </p:nvPr>
        </p:nvSpPr>
        <p:spPr/>
        <p:txBody>
          <a:bodyPr/>
          <a:lstStyle/>
          <a:p>
            <a:r>
              <a:rPr lang="de-DE"/>
              <a:t>Prof. Dr. Katharina Gerarts</a:t>
            </a:r>
            <a:endParaRPr lang="en-DE"/>
          </a:p>
        </p:txBody>
      </p:sp>
      <p:sp>
        <p:nvSpPr>
          <p:cNvPr id="6" name="Foliennummernplatzhalter 5">
            <a:extLst>
              <a:ext uri="{FF2B5EF4-FFF2-40B4-BE49-F238E27FC236}">
                <a16:creationId xmlns:a16="http://schemas.microsoft.com/office/drawing/2014/main" id="{087DA23F-721F-075F-4441-00B2056D6E5E}"/>
              </a:ext>
            </a:extLst>
          </p:cNvPr>
          <p:cNvSpPr>
            <a:spLocks noGrp="1"/>
          </p:cNvSpPr>
          <p:nvPr>
            <p:ph type="sldNum" sz="quarter" idx="12"/>
          </p:nvPr>
        </p:nvSpPr>
        <p:spPr/>
        <p:txBody>
          <a:bodyPr/>
          <a:lstStyle/>
          <a:p>
            <a:fld id="{980900C9-5012-1C45-ABAA-7BDC56E57BCB}" type="slidenum">
              <a:rPr lang="en-DE" smtClean="0"/>
              <a:t>42</a:t>
            </a:fld>
            <a:endParaRPr lang="en-DE"/>
          </a:p>
        </p:txBody>
      </p:sp>
    </p:spTree>
    <p:extLst>
      <p:ext uri="{BB962C8B-B14F-4D97-AF65-F5344CB8AC3E}">
        <p14:creationId xmlns:p14="http://schemas.microsoft.com/office/powerpoint/2010/main" val="2721249933"/>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E26D65-DF26-4E58-9A3F-69F09F6EA649}"/>
              </a:ext>
            </a:extLst>
          </p:cNvPr>
          <p:cNvSpPr>
            <a:spLocks noGrp="1"/>
          </p:cNvSpPr>
          <p:nvPr>
            <p:ph type="title"/>
          </p:nvPr>
        </p:nvSpPr>
        <p:spPr>
          <a:xfrm>
            <a:off x="311792" y="390408"/>
            <a:ext cx="4926958" cy="811949"/>
          </a:xfrm>
        </p:spPr>
        <p:txBody>
          <a:bodyPr>
            <a:normAutofit fontScale="90000"/>
          </a:bodyPr>
          <a:lstStyle/>
          <a:p>
            <a:r>
              <a:rPr lang="de-DE" sz="2800" b="1" cap="none" spc="0" dirty="0">
                <a:latin typeface="Calibri" panose="020F0502020204030204"/>
              </a:rPr>
              <a:t>Prinzipien ethischer Pädagogik (nach Prengel 2020, 2022)</a:t>
            </a:r>
            <a:endParaRPr lang="de-DE" b="1" dirty="0"/>
          </a:p>
        </p:txBody>
      </p:sp>
      <p:sp>
        <p:nvSpPr>
          <p:cNvPr id="3" name="Inhaltsplatzhalter 2">
            <a:extLst>
              <a:ext uri="{FF2B5EF4-FFF2-40B4-BE49-F238E27FC236}">
                <a16:creationId xmlns:a16="http://schemas.microsoft.com/office/drawing/2014/main" id="{6D68AF19-7ACE-422F-9433-61D25DB93BD6}"/>
              </a:ext>
            </a:extLst>
          </p:cNvPr>
          <p:cNvSpPr>
            <a:spLocks noGrp="1"/>
          </p:cNvSpPr>
          <p:nvPr>
            <p:ph idx="1"/>
          </p:nvPr>
        </p:nvSpPr>
        <p:spPr>
          <a:xfrm>
            <a:off x="203201" y="1825625"/>
            <a:ext cx="11590866" cy="4351338"/>
          </a:xfrm>
        </p:spPr>
        <p:txBody>
          <a:bodyPr>
            <a:normAutofit fontScale="47500" lnSpcReduction="20000"/>
          </a:bodyPr>
          <a:lstStyle/>
          <a:p>
            <a:pPr marL="342900" indent="-342900">
              <a:buAutoNum type="arabicPeriod"/>
            </a:pPr>
            <a:r>
              <a:rPr lang="de-DE" sz="3800" b="1" dirty="0"/>
              <a:t>Selbstsorge: </a:t>
            </a:r>
            <a:r>
              <a:rPr lang="de-DE" sz="3800" dirty="0"/>
              <a:t>Für ihr persönliches Wohlbefinden, ihre fachliche Kompetenz und ihre ethische Orientierung tragen pädagogisch verantwortliche Menschen Sorge.</a:t>
            </a:r>
          </a:p>
          <a:p>
            <a:pPr marL="342900" indent="-342900">
              <a:buAutoNum type="arabicPeriod"/>
            </a:pPr>
            <a:r>
              <a:rPr lang="de-DE" sz="3800" b="1" dirty="0"/>
              <a:t>Nicht-Schaden: </a:t>
            </a:r>
            <a:r>
              <a:rPr lang="de-DE" sz="3800" dirty="0"/>
              <a:t>Pädagogische Handlungsweisen dürfen Kindern und Jugendlichen nicht schaden.</a:t>
            </a:r>
          </a:p>
          <a:p>
            <a:pPr marL="342900" indent="-342900">
              <a:buAutoNum type="arabicPeriod"/>
            </a:pPr>
            <a:r>
              <a:rPr lang="de-DE" sz="3800" b="1" dirty="0"/>
              <a:t>Wohltun: </a:t>
            </a:r>
            <a:r>
              <a:rPr lang="de-DE" sz="3800" dirty="0"/>
              <a:t>Das Prinzip des Wohltuns bezieht sich in der Pädagogik auf die körperliche, seelische, soziale und kognitive Entwicklung der Kinder und Jugendlichen. Daraus folgt, dass pädagogische Handlungsweisen sowohl dem Wohlbefinden als auch der Potentialentfaltung in den Entwicklungs- und Lernprozessen der Kinder und Jugendlichen dienen sollen.</a:t>
            </a:r>
          </a:p>
          <a:p>
            <a:pPr marL="342900" indent="-342900">
              <a:buAutoNum type="arabicPeriod"/>
            </a:pPr>
            <a:r>
              <a:rPr lang="de-DE" sz="3800" b="1" dirty="0"/>
              <a:t>Entwicklungsangemessene Autonomie</a:t>
            </a:r>
            <a:r>
              <a:rPr lang="de-DE" sz="3800" dirty="0"/>
              <a:t>: Gute Pädagogische Vorkehrungen berücksichtigen die Selbstbestimmung der Kinder und Jugendlichen in entwicklungsangemessenen Hinsichten im Sinne der „</a:t>
            </a:r>
            <a:r>
              <a:rPr lang="de-DE" sz="3800" dirty="0" err="1"/>
              <a:t>Evolving</a:t>
            </a:r>
            <a:r>
              <a:rPr lang="de-DE" sz="3800" dirty="0"/>
              <a:t> </a:t>
            </a:r>
            <a:r>
              <a:rPr lang="de-DE" sz="3800" dirty="0" err="1"/>
              <a:t>Capacities</a:t>
            </a:r>
            <a:r>
              <a:rPr lang="de-DE" sz="3800" dirty="0"/>
              <a:t>“.</a:t>
            </a:r>
          </a:p>
          <a:p>
            <a:pPr marL="342900" indent="-342900">
              <a:buAutoNum type="arabicPeriod"/>
            </a:pPr>
            <a:r>
              <a:rPr lang="de-DE" sz="3800" b="1" dirty="0" err="1"/>
              <a:t>Advokatorische</a:t>
            </a:r>
            <a:r>
              <a:rPr lang="de-DE" sz="3800" b="1" dirty="0"/>
              <a:t> Verantwortung: </a:t>
            </a:r>
            <a:r>
              <a:rPr lang="de-DE" sz="3800" dirty="0"/>
              <a:t>Pädagogische Entscheidungen werden aus </a:t>
            </a:r>
            <a:r>
              <a:rPr lang="de-DE" sz="3800" dirty="0" err="1"/>
              <a:t>advokatorischer</a:t>
            </a:r>
            <a:r>
              <a:rPr lang="de-DE" sz="3800" dirty="0"/>
              <a:t> Verantwortung heraus für Kinder und Jugendliche getroffen. Die Prinzipien der entwicklungsangemessenen Autonomie und der </a:t>
            </a:r>
            <a:r>
              <a:rPr lang="de-DE" sz="3800" dirty="0" err="1"/>
              <a:t>advokatorischen</a:t>
            </a:r>
            <a:r>
              <a:rPr lang="de-DE" sz="3800" dirty="0"/>
              <a:t> Verantwortung sind nicht voneinander zu trennen.</a:t>
            </a:r>
          </a:p>
          <a:p>
            <a:pPr marL="342900" indent="-342900">
              <a:buAutoNum type="arabicPeriod"/>
            </a:pPr>
            <a:r>
              <a:rPr lang="de-DE" sz="3800" b="1" dirty="0"/>
              <a:t>Gerechtigkeit: </a:t>
            </a:r>
            <a:r>
              <a:rPr lang="de-DE" sz="3800" dirty="0"/>
              <a:t>Pädagogische Handlungsweisen dienen der Chancengleichheit ebenso wie der Teilhabe aller Kinder und Jugendlichen. Dazu gehört die Anerkennung jedes individuellen Beitrags zur Gemeinschaft jenseits der Leistungsvergleiche.</a:t>
            </a:r>
          </a:p>
          <a:p>
            <a:pPr marL="342900" indent="-342900">
              <a:buAutoNum type="arabicPeriod"/>
            </a:pPr>
            <a:r>
              <a:rPr lang="de-DE" sz="3800" b="1" dirty="0"/>
              <a:t>Fürsorgliche Gemeinschaft: </a:t>
            </a:r>
            <a:r>
              <a:rPr lang="de-DE" sz="3800" dirty="0"/>
              <a:t>Kindertageseinrichtungen und Schulen werden als Bildungshäuser im Sinne der </a:t>
            </a:r>
            <a:r>
              <a:rPr lang="de-DE" sz="3800" dirty="0" err="1"/>
              <a:t>Caring</a:t>
            </a:r>
            <a:r>
              <a:rPr lang="de-DE" sz="3800" dirty="0"/>
              <a:t> Community konzipiert. Sie tragen damit zur Menschenrechts- und Demokratiebildung bei.</a:t>
            </a:r>
          </a:p>
          <a:p>
            <a:pPr>
              <a:buFont typeface="Wingdings" panose="05000000000000000000" pitchFamily="2" charset="2"/>
              <a:buChar char="Ø"/>
            </a:pPr>
            <a:endParaRPr lang="de-DE" dirty="0"/>
          </a:p>
          <a:p>
            <a:endParaRPr lang="de-DE" dirty="0"/>
          </a:p>
          <a:p>
            <a:endParaRPr lang="de-DE" dirty="0"/>
          </a:p>
          <a:p>
            <a:pPr marL="0" indent="0">
              <a:buNone/>
            </a:pPr>
            <a:endParaRPr lang="de-DE" dirty="0"/>
          </a:p>
        </p:txBody>
      </p:sp>
      <p:sp>
        <p:nvSpPr>
          <p:cNvPr id="4" name="Datumsplatzhalter 3">
            <a:extLst>
              <a:ext uri="{FF2B5EF4-FFF2-40B4-BE49-F238E27FC236}">
                <a16:creationId xmlns:a16="http://schemas.microsoft.com/office/drawing/2014/main" id="{8B69B34D-CCC0-2365-1086-EAD1AA5BDD54}"/>
              </a:ext>
            </a:extLst>
          </p:cNvPr>
          <p:cNvSpPr>
            <a:spLocks noGrp="1"/>
          </p:cNvSpPr>
          <p:nvPr>
            <p:ph type="dt" sz="half" idx="10"/>
          </p:nvPr>
        </p:nvSpPr>
        <p:spPr/>
        <p:txBody>
          <a:bodyPr/>
          <a:lstStyle/>
          <a:p>
            <a:fld id="{A41F6BA3-4A1A-4D61-9C7D-7F9F888549B4}" type="datetime1">
              <a:rPr lang="de-DE" smtClean="0"/>
              <a:t>10.06.2024</a:t>
            </a:fld>
            <a:endParaRPr lang="de-DE"/>
          </a:p>
        </p:txBody>
      </p:sp>
      <p:sp>
        <p:nvSpPr>
          <p:cNvPr id="6" name="Fußzeilenplatzhalter 5">
            <a:extLst>
              <a:ext uri="{FF2B5EF4-FFF2-40B4-BE49-F238E27FC236}">
                <a16:creationId xmlns:a16="http://schemas.microsoft.com/office/drawing/2014/main" id="{0AF54D72-C7E9-0512-13D8-C4DFA5F312F2}"/>
              </a:ext>
            </a:extLst>
          </p:cNvPr>
          <p:cNvSpPr>
            <a:spLocks noGrp="1"/>
          </p:cNvSpPr>
          <p:nvPr>
            <p:ph type="ftr" sz="quarter" idx="11"/>
          </p:nvPr>
        </p:nvSpPr>
        <p:spPr/>
        <p:txBody>
          <a:bodyPr/>
          <a:lstStyle/>
          <a:p>
            <a:r>
              <a:rPr lang="de-DE"/>
              <a:t>Prof. Dr. Katharina Gerarts</a:t>
            </a:r>
          </a:p>
        </p:txBody>
      </p:sp>
      <p:sp>
        <p:nvSpPr>
          <p:cNvPr id="7" name="Foliennummernplatzhalter 6">
            <a:extLst>
              <a:ext uri="{FF2B5EF4-FFF2-40B4-BE49-F238E27FC236}">
                <a16:creationId xmlns:a16="http://schemas.microsoft.com/office/drawing/2014/main" id="{BE9356AC-DBCD-C158-4EC5-607F34565845}"/>
              </a:ext>
            </a:extLst>
          </p:cNvPr>
          <p:cNvSpPr>
            <a:spLocks noGrp="1"/>
          </p:cNvSpPr>
          <p:nvPr>
            <p:ph type="sldNum" sz="quarter" idx="12"/>
          </p:nvPr>
        </p:nvSpPr>
        <p:spPr/>
        <p:txBody>
          <a:bodyPr/>
          <a:lstStyle/>
          <a:p>
            <a:fld id="{C6EAABD1-37BD-467D-B965-B5D341C50C8B}" type="slidenum">
              <a:rPr lang="de-DE" smtClean="0"/>
              <a:t>43</a:t>
            </a:fld>
            <a:endParaRPr lang="de-DE"/>
          </a:p>
        </p:txBody>
      </p:sp>
    </p:spTree>
    <p:extLst>
      <p:ext uri="{BB962C8B-B14F-4D97-AF65-F5344CB8AC3E}">
        <p14:creationId xmlns:p14="http://schemas.microsoft.com/office/powerpoint/2010/main" val="1055515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B01CD6-14F9-7EA4-0702-27D9899BB936}"/>
              </a:ext>
            </a:extLst>
          </p:cNvPr>
          <p:cNvSpPr>
            <a:spLocks noGrp="1"/>
          </p:cNvSpPr>
          <p:nvPr>
            <p:ph type="title"/>
          </p:nvPr>
        </p:nvSpPr>
        <p:spPr/>
        <p:txBody>
          <a:bodyPr/>
          <a:lstStyle/>
          <a:p>
            <a:r>
              <a:rPr lang="de-DE" dirty="0"/>
              <a:t>10. Ausblick: Was bleibt zu tun?</a:t>
            </a:r>
          </a:p>
        </p:txBody>
      </p:sp>
      <p:sp>
        <p:nvSpPr>
          <p:cNvPr id="3" name="Textplatzhalter 2">
            <a:extLst>
              <a:ext uri="{FF2B5EF4-FFF2-40B4-BE49-F238E27FC236}">
                <a16:creationId xmlns:a16="http://schemas.microsoft.com/office/drawing/2014/main" id="{4C0E4DE0-EE7E-D53B-C93E-F73A4955359A}"/>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CE717F37-B2FC-1B37-2C61-96F3FAB63D33}"/>
              </a:ext>
            </a:extLst>
          </p:cNvPr>
          <p:cNvSpPr>
            <a:spLocks noGrp="1"/>
          </p:cNvSpPr>
          <p:nvPr>
            <p:ph type="dt" sz="half" idx="10"/>
          </p:nvPr>
        </p:nvSpPr>
        <p:spPr/>
        <p:txBody>
          <a:bodyPr/>
          <a:lstStyle/>
          <a:p>
            <a:fld id="{ECF7737E-48BC-411F-A68A-EAC98F3A1938}" type="datetime1">
              <a:rPr lang="de-DE" smtClean="0"/>
              <a:t>10.06.2024</a:t>
            </a:fld>
            <a:endParaRPr lang="en-DE"/>
          </a:p>
        </p:txBody>
      </p:sp>
      <p:sp>
        <p:nvSpPr>
          <p:cNvPr id="5" name="Fußzeilenplatzhalter 4">
            <a:extLst>
              <a:ext uri="{FF2B5EF4-FFF2-40B4-BE49-F238E27FC236}">
                <a16:creationId xmlns:a16="http://schemas.microsoft.com/office/drawing/2014/main" id="{472BF938-A170-D7FC-4F06-AE50780A3453}"/>
              </a:ext>
            </a:extLst>
          </p:cNvPr>
          <p:cNvSpPr>
            <a:spLocks noGrp="1"/>
          </p:cNvSpPr>
          <p:nvPr>
            <p:ph type="ftr" sz="quarter" idx="11"/>
          </p:nvPr>
        </p:nvSpPr>
        <p:spPr/>
        <p:txBody>
          <a:bodyPr/>
          <a:lstStyle/>
          <a:p>
            <a:r>
              <a:rPr lang="de-DE"/>
              <a:t>Prof. Dr. Katharina Gerarts</a:t>
            </a:r>
            <a:endParaRPr lang="en-DE"/>
          </a:p>
        </p:txBody>
      </p:sp>
      <p:sp>
        <p:nvSpPr>
          <p:cNvPr id="6" name="Foliennummernplatzhalter 5">
            <a:extLst>
              <a:ext uri="{FF2B5EF4-FFF2-40B4-BE49-F238E27FC236}">
                <a16:creationId xmlns:a16="http://schemas.microsoft.com/office/drawing/2014/main" id="{1FFBE72E-B45D-D222-2784-75A1FAE32833}"/>
              </a:ext>
            </a:extLst>
          </p:cNvPr>
          <p:cNvSpPr>
            <a:spLocks noGrp="1"/>
          </p:cNvSpPr>
          <p:nvPr>
            <p:ph type="sldNum" sz="quarter" idx="12"/>
          </p:nvPr>
        </p:nvSpPr>
        <p:spPr/>
        <p:txBody>
          <a:bodyPr/>
          <a:lstStyle/>
          <a:p>
            <a:fld id="{980900C9-5012-1C45-ABAA-7BDC56E57BCB}" type="slidenum">
              <a:rPr lang="en-DE" smtClean="0"/>
              <a:t>44</a:t>
            </a:fld>
            <a:endParaRPr lang="en-DE"/>
          </a:p>
        </p:txBody>
      </p:sp>
    </p:spTree>
    <p:extLst>
      <p:ext uri="{BB962C8B-B14F-4D97-AF65-F5344CB8AC3E}">
        <p14:creationId xmlns:p14="http://schemas.microsoft.com/office/powerpoint/2010/main" val="2639255763"/>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BE7D30-F5A8-AC10-C5C7-2329C2DD71DC}"/>
              </a:ext>
            </a:extLst>
          </p:cNvPr>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lstStyle/>
          <a:p>
            <a:r>
              <a:rPr lang="de-DE" dirty="0"/>
              <a:t>Zwischenfazit: (Be-)Merkenswert</a:t>
            </a:r>
          </a:p>
        </p:txBody>
      </p:sp>
      <p:sp>
        <p:nvSpPr>
          <p:cNvPr id="3" name="Inhaltsplatzhalter 2">
            <a:extLst>
              <a:ext uri="{FF2B5EF4-FFF2-40B4-BE49-F238E27FC236}">
                <a16:creationId xmlns:a16="http://schemas.microsoft.com/office/drawing/2014/main" id="{64F1402D-41FC-1F91-19DD-7B5AF80A913E}"/>
              </a:ext>
            </a:extLst>
          </p:cNvPr>
          <p:cNvSpPr>
            <a:spLocks noGrp="1"/>
          </p:cNvSpPr>
          <p:nvPr>
            <p:ph idx="1"/>
          </p:nvPr>
        </p:nvSpPr>
        <p:spPr>
          <a:xfrm>
            <a:off x="838200" y="1825624"/>
            <a:ext cx="10515600" cy="4530725"/>
          </a:xfrm>
        </p:spPr>
        <p:txBody>
          <a:bodyPr>
            <a:normAutofit lnSpcReduction="10000"/>
          </a:bodyPr>
          <a:lstStyle/>
          <a:p>
            <a:pPr>
              <a:buFont typeface="Wingdings" panose="05000000000000000000" pitchFamily="2" charset="2"/>
              <a:buChar char="ü"/>
            </a:pPr>
            <a:r>
              <a:rPr lang="de-DE" dirty="0"/>
              <a:t>Alle Kinderrechte sind gleich wichtig.</a:t>
            </a:r>
          </a:p>
          <a:p>
            <a:pPr>
              <a:buFont typeface="Wingdings" panose="05000000000000000000" pitchFamily="2" charset="2"/>
              <a:buChar char="ü"/>
            </a:pPr>
            <a:endParaRPr lang="de-DE" dirty="0"/>
          </a:p>
          <a:p>
            <a:pPr>
              <a:buFont typeface="Wingdings" panose="05000000000000000000" pitchFamily="2" charset="2"/>
              <a:buChar char="ü"/>
            </a:pPr>
            <a:r>
              <a:rPr lang="de-DE" dirty="0"/>
              <a:t>Kindern und Jugendlichen können diese Rechte nicht aberkannt werden, sie müssen sie sich auch nicht verdienen.</a:t>
            </a:r>
          </a:p>
          <a:p>
            <a:pPr>
              <a:buFont typeface="Wingdings" panose="05000000000000000000" pitchFamily="2" charset="2"/>
              <a:buChar char="ü"/>
            </a:pPr>
            <a:endParaRPr lang="de-DE" dirty="0"/>
          </a:p>
          <a:p>
            <a:pPr>
              <a:buFont typeface="Wingdings" panose="05000000000000000000" pitchFamily="2" charset="2"/>
              <a:buChar char="ü"/>
            </a:pPr>
            <a:r>
              <a:rPr lang="de-DE" dirty="0"/>
              <a:t>Kinderrechte sind kein „</a:t>
            </a:r>
            <a:r>
              <a:rPr lang="de-DE" dirty="0" err="1"/>
              <a:t>good</a:t>
            </a:r>
            <a:r>
              <a:rPr lang="de-DE" dirty="0"/>
              <a:t>-will“, sondern geltendes Recht.</a:t>
            </a:r>
          </a:p>
          <a:p>
            <a:pPr>
              <a:buFont typeface="Wingdings" panose="05000000000000000000" pitchFamily="2" charset="2"/>
              <a:buChar char="ü"/>
            </a:pPr>
            <a:endParaRPr lang="de-DE" dirty="0"/>
          </a:p>
          <a:p>
            <a:pPr>
              <a:buFont typeface="Wingdings" panose="05000000000000000000" pitchFamily="2" charset="2"/>
              <a:buChar char="ü"/>
            </a:pPr>
            <a:r>
              <a:rPr lang="de-DE" dirty="0"/>
              <a:t>Die Umsetzung der Kinderrechte heißt nicht: Kinder an die Macht!</a:t>
            </a:r>
          </a:p>
          <a:p>
            <a:pPr marL="0" indent="0">
              <a:buNone/>
            </a:pPr>
            <a:endParaRPr lang="de-DE" dirty="0"/>
          </a:p>
          <a:p>
            <a:pPr>
              <a:buFont typeface="Wingdings" panose="05000000000000000000" pitchFamily="2" charset="2"/>
              <a:buChar char="ü"/>
            </a:pPr>
            <a:r>
              <a:rPr lang="de-DE" dirty="0"/>
              <a:t>Erwachsene sind für die Umsetzung der Kinderrechte verantwortlich</a:t>
            </a:r>
          </a:p>
          <a:p>
            <a:pPr>
              <a:buFont typeface="Wingdings" panose="05000000000000000000" pitchFamily="2" charset="2"/>
              <a:buChar char="ü"/>
            </a:pPr>
            <a:endParaRPr lang="de-DE" dirty="0"/>
          </a:p>
          <a:p>
            <a:pPr marL="0" indent="0">
              <a:buNone/>
            </a:pPr>
            <a:endParaRPr lang="de-DE" dirty="0"/>
          </a:p>
          <a:p>
            <a:pPr>
              <a:buFont typeface="Wingdings" panose="05000000000000000000" pitchFamily="2" charset="2"/>
              <a:buChar char="ü"/>
            </a:pPr>
            <a:endParaRPr lang="de-DE" dirty="0"/>
          </a:p>
        </p:txBody>
      </p:sp>
      <p:sp>
        <p:nvSpPr>
          <p:cNvPr id="4" name="Datumsplatzhalter 3">
            <a:extLst>
              <a:ext uri="{FF2B5EF4-FFF2-40B4-BE49-F238E27FC236}">
                <a16:creationId xmlns:a16="http://schemas.microsoft.com/office/drawing/2014/main" id="{B31E46A7-2020-8C3A-4EE3-2ABB0019C38E}"/>
              </a:ext>
            </a:extLst>
          </p:cNvPr>
          <p:cNvSpPr>
            <a:spLocks noGrp="1"/>
          </p:cNvSpPr>
          <p:nvPr>
            <p:ph type="dt" sz="half" idx="10"/>
          </p:nvPr>
        </p:nvSpPr>
        <p:spPr/>
        <p:txBody>
          <a:bodyPr/>
          <a:lstStyle/>
          <a:p>
            <a:fld id="{5619B34A-25C2-4595-BD86-F5F232E8375E}" type="datetime1">
              <a:rPr lang="de-DE" smtClean="0"/>
              <a:t>10.06.2024</a:t>
            </a:fld>
            <a:endParaRPr lang="de-DE"/>
          </a:p>
        </p:txBody>
      </p:sp>
      <p:sp>
        <p:nvSpPr>
          <p:cNvPr id="5" name="Fußzeilenplatzhalter 4">
            <a:extLst>
              <a:ext uri="{FF2B5EF4-FFF2-40B4-BE49-F238E27FC236}">
                <a16:creationId xmlns:a16="http://schemas.microsoft.com/office/drawing/2014/main" id="{64B29EEC-1D92-875A-ADFA-F0908EF544C1}"/>
              </a:ext>
            </a:extLst>
          </p:cNvPr>
          <p:cNvSpPr>
            <a:spLocks noGrp="1"/>
          </p:cNvSpPr>
          <p:nvPr>
            <p:ph type="ftr" sz="quarter" idx="11"/>
          </p:nvPr>
        </p:nvSpPr>
        <p:spPr/>
        <p:txBody>
          <a:bodyPr/>
          <a:lstStyle/>
          <a:p>
            <a:r>
              <a:rPr lang="de-DE"/>
              <a:t>Prof. Dr. Katharina Gerarts</a:t>
            </a:r>
          </a:p>
        </p:txBody>
      </p:sp>
      <p:sp>
        <p:nvSpPr>
          <p:cNvPr id="6" name="Foliennummernplatzhalter 5">
            <a:extLst>
              <a:ext uri="{FF2B5EF4-FFF2-40B4-BE49-F238E27FC236}">
                <a16:creationId xmlns:a16="http://schemas.microsoft.com/office/drawing/2014/main" id="{ABDD04CE-616C-3A84-B8D4-0983D736D2D1}"/>
              </a:ext>
            </a:extLst>
          </p:cNvPr>
          <p:cNvSpPr>
            <a:spLocks noGrp="1"/>
          </p:cNvSpPr>
          <p:nvPr>
            <p:ph type="sldNum" sz="quarter" idx="12"/>
          </p:nvPr>
        </p:nvSpPr>
        <p:spPr/>
        <p:txBody>
          <a:bodyPr/>
          <a:lstStyle/>
          <a:p>
            <a:fld id="{E5DB0A6A-D510-4202-9F2D-F2D124D0089B}" type="slidenum">
              <a:rPr lang="de-DE" smtClean="0"/>
              <a:t>45</a:t>
            </a:fld>
            <a:endParaRPr lang="de-DE"/>
          </a:p>
        </p:txBody>
      </p:sp>
    </p:spTree>
    <p:extLst>
      <p:ext uri="{BB962C8B-B14F-4D97-AF65-F5344CB8AC3E}">
        <p14:creationId xmlns:p14="http://schemas.microsoft.com/office/powerpoint/2010/main" val="38886519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31305-C5F8-F2A8-5A52-14075192D9AA}"/>
              </a:ext>
            </a:extLst>
          </p:cNvPr>
          <p:cNvSpPr>
            <a:spLocks noGrp="1"/>
          </p:cNvSpPr>
          <p:nvPr>
            <p:ph type="title"/>
          </p:nvPr>
        </p:nvSpPr>
        <p:spPr>
          <a:xfrm>
            <a:off x="838200" y="365125"/>
            <a:ext cx="10515600" cy="1325563"/>
          </a:xfrm>
        </p:spPr>
        <p:txBody>
          <a:bodyPr>
            <a:normAutofit/>
          </a:bodyPr>
          <a:lstStyle/>
          <a:p>
            <a:r>
              <a:rPr lang="de-DE" sz="5400" dirty="0"/>
              <a:t>Wir sollten uns kritisch fragen…</a:t>
            </a:r>
          </a:p>
        </p:txBody>
      </p:sp>
      <p:sp>
        <p:nvSpPr>
          <p:cNvPr id="3" name="Textplatzhalter 2">
            <a:extLst>
              <a:ext uri="{FF2B5EF4-FFF2-40B4-BE49-F238E27FC236}">
                <a16:creationId xmlns:a16="http://schemas.microsoft.com/office/drawing/2014/main" id="{F37D690B-8BD4-9B7C-155E-A50BB7A9C9C7}"/>
              </a:ext>
            </a:extLst>
          </p:cNvPr>
          <p:cNvSpPr>
            <a:spLocks noGrp="1"/>
          </p:cNvSpPr>
          <p:nvPr>
            <p:ph type="body"/>
          </p:nvPr>
        </p:nvSpPr>
        <p:spPr>
          <a:xfrm>
            <a:off x="838200" y="1929384"/>
            <a:ext cx="10515600" cy="4251960"/>
          </a:xfrm>
        </p:spPr>
        <p:txBody>
          <a:bodyPr>
            <a:normAutofit/>
          </a:bodyPr>
          <a:lstStyle/>
          <a:p>
            <a:pPr marL="342900" indent="-342900">
              <a:spcAft>
                <a:spcPts val="600"/>
              </a:spcAft>
              <a:buFont typeface="Arial" panose="020B0604020202020204" pitchFamily="34" charset="0"/>
              <a:buChar char="•"/>
            </a:pPr>
            <a:r>
              <a:rPr lang="de-DE" sz="2200" dirty="0"/>
              <a:t>Mit welchem Blick schauen wir auf junge Menschen? Sind wir nach 100 Jahren wirklich bei der Perspektive auf Kinder und Jugendliche als Subjekte angekommen?</a:t>
            </a:r>
          </a:p>
          <a:p>
            <a:pPr marL="342900" indent="-342900">
              <a:spcAft>
                <a:spcPts val="600"/>
              </a:spcAft>
              <a:buFont typeface="Arial" panose="020B0604020202020204" pitchFamily="34" charset="0"/>
              <a:buChar char="•"/>
            </a:pPr>
            <a:endParaRPr lang="de-DE" sz="2200" dirty="0"/>
          </a:p>
          <a:p>
            <a:pPr marL="342900" indent="-342900">
              <a:spcAft>
                <a:spcPts val="600"/>
              </a:spcAft>
              <a:buFont typeface="Arial" panose="020B0604020202020204" pitchFamily="34" charset="0"/>
              <a:buChar char="•"/>
            </a:pPr>
            <a:r>
              <a:rPr lang="de-DE" sz="2200" dirty="0"/>
              <a:t>Denken wir bei den Kinderrechten tatsächlich alle „ps“ mit? </a:t>
            </a:r>
          </a:p>
          <a:p>
            <a:pPr>
              <a:spcAft>
                <a:spcPts val="600"/>
              </a:spcAft>
            </a:pPr>
            <a:r>
              <a:rPr lang="de-DE" sz="2200" dirty="0">
                <a:sym typeface="Wingdings" panose="05000000000000000000" pitchFamily="2" charset="2"/>
              </a:rPr>
              <a:t>			 </a:t>
            </a:r>
            <a:r>
              <a:rPr lang="de-DE" sz="2200" dirty="0" err="1">
                <a:sym typeface="Wingdings" panose="05000000000000000000" pitchFamily="2" charset="2"/>
              </a:rPr>
              <a:t>protection</a:t>
            </a:r>
            <a:r>
              <a:rPr lang="de-DE" sz="2200" dirty="0">
                <a:sym typeface="Wingdings" panose="05000000000000000000" pitchFamily="2" charset="2"/>
              </a:rPr>
              <a:t> </a:t>
            </a:r>
            <a:r>
              <a:rPr lang="de-DE" sz="3600" b="1" dirty="0">
                <a:sym typeface="Wingdings" panose="05000000000000000000" pitchFamily="2" charset="2"/>
              </a:rPr>
              <a:t>+</a:t>
            </a:r>
            <a:r>
              <a:rPr lang="de-DE" sz="2200" dirty="0">
                <a:sym typeface="Wingdings" panose="05000000000000000000" pitchFamily="2" charset="2"/>
              </a:rPr>
              <a:t> </a:t>
            </a:r>
            <a:r>
              <a:rPr lang="de-DE" sz="2200" dirty="0" err="1">
                <a:sym typeface="Wingdings" panose="05000000000000000000" pitchFamily="2" charset="2"/>
              </a:rPr>
              <a:t>provision</a:t>
            </a:r>
            <a:r>
              <a:rPr lang="de-DE" sz="2200" dirty="0">
                <a:sym typeface="Wingdings" panose="05000000000000000000" pitchFamily="2" charset="2"/>
              </a:rPr>
              <a:t> </a:t>
            </a:r>
            <a:r>
              <a:rPr lang="de-DE" sz="3200" b="1" dirty="0">
                <a:sym typeface="Wingdings" panose="05000000000000000000" pitchFamily="2" charset="2"/>
              </a:rPr>
              <a:t>+ </a:t>
            </a:r>
            <a:r>
              <a:rPr lang="de-DE" sz="2200" dirty="0" err="1">
                <a:sym typeface="Wingdings" panose="05000000000000000000" pitchFamily="2" charset="2"/>
              </a:rPr>
              <a:t>participation</a:t>
            </a:r>
            <a:endParaRPr lang="de-DE" sz="2200" dirty="0">
              <a:sym typeface="Wingdings" panose="05000000000000000000" pitchFamily="2" charset="2"/>
            </a:endParaRPr>
          </a:p>
          <a:p>
            <a:pPr>
              <a:spcAft>
                <a:spcPts val="600"/>
              </a:spcAft>
              <a:buFont typeface="Wingdings" panose="05000000000000000000" pitchFamily="2" charset="2"/>
              <a:buChar char="à"/>
            </a:pPr>
            <a:endParaRPr lang="de-DE" sz="2200" dirty="0">
              <a:sym typeface="Wingdings" panose="05000000000000000000" pitchFamily="2" charset="2"/>
            </a:endParaRPr>
          </a:p>
          <a:p>
            <a:pPr marL="342900" indent="-342900">
              <a:spcAft>
                <a:spcPts val="600"/>
              </a:spcAft>
              <a:buFont typeface="Arial" panose="020B0604020202020204" pitchFamily="34" charset="0"/>
              <a:buChar char="•"/>
            </a:pPr>
            <a:r>
              <a:rPr lang="de-DE" sz="2200" dirty="0"/>
              <a:t>Nehmen wir Artikel 3 der UN-KRK ernst? Wird das Wohl des Kindes bei </a:t>
            </a:r>
            <a:r>
              <a:rPr lang="de-DE" sz="2200" i="1" dirty="0"/>
              <a:t>allem</a:t>
            </a:r>
            <a:r>
              <a:rPr lang="de-DE" sz="2200" dirty="0"/>
              <a:t> staatlichen Handeln berücksichtigt? Denken wir Kinderrechte ressortübergreifend?</a:t>
            </a:r>
          </a:p>
          <a:p>
            <a:pPr marL="342900" indent="-342900">
              <a:spcAft>
                <a:spcPts val="600"/>
              </a:spcAft>
              <a:buFont typeface="Arial" panose="020B0604020202020204" pitchFamily="34" charset="0"/>
              <a:buChar char="•"/>
            </a:pPr>
            <a:endParaRPr lang="de-DE" sz="2200" dirty="0"/>
          </a:p>
          <a:p>
            <a:pPr marL="342900" indent="-342900">
              <a:spcAft>
                <a:spcPts val="600"/>
              </a:spcAft>
              <a:buFont typeface="Arial" panose="020B0604020202020204" pitchFamily="34" charset="0"/>
              <a:buChar char="•"/>
            </a:pPr>
            <a:r>
              <a:rPr lang="de-DE" sz="2200" dirty="0"/>
              <a:t>Sind wir bereit, Macht abzugeben? Sind wir bereit, kindliches Wissen und kindliche/jugendliche Perspektiven anzuerkennen und ernst zu nehmen?</a:t>
            </a:r>
          </a:p>
        </p:txBody>
      </p:sp>
    </p:spTree>
    <p:extLst>
      <p:ext uri="{BB962C8B-B14F-4D97-AF65-F5344CB8AC3E}">
        <p14:creationId xmlns:p14="http://schemas.microsoft.com/office/powerpoint/2010/main" val="39649750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anim calcmode="lin" valueType="num">
                                      <p:cBhvr>
                                        <p:cTn id="3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5C9571-7EC3-D809-359A-51D77962B4A2}"/>
              </a:ext>
            </a:extLst>
          </p:cNvPr>
          <p:cNvSpPr>
            <a:spLocks noGrp="1"/>
          </p:cNvSpPr>
          <p:nvPr>
            <p:ph type="title"/>
          </p:nvPr>
        </p:nvSpPr>
        <p:spPr>
          <a:xfrm>
            <a:off x="185980" y="1153572"/>
            <a:ext cx="4602996" cy="5146489"/>
          </a:xfrm>
        </p:spPr>
        <p:txBody>
          <a:bodyPr>
            <a:normAutofit/>
          </a:bodyPr>
          <a:lstStyle/>
          <a:p>
            <a:r>
              <a:rPr lang="de-DE" sz="3400" dirty="0">
                <a:solidFill>
                  <a:srgbClr val="FFFFFF"/>
                </a:solidFill>
              </a:rPr>
              <a:t>Kinder und Jugendliche sind nicht unsere Zukunft, sie sind JETZT da</a:t>
            </a:r>
          </a:p>
        </p:txBody>
      </p:sp>
      <p:sp>
        <p:nvSpPr>
          <p:cNvPr id="3" name="Inhaltsplatzhalter 2">
            <a:extLst>
              <a:ext uri="{FF2B5EF4-FFF2-40B4-BE49-F238E27FC236}">
                <a16:creationId xmlns:a16="http://schemas.microsoft.com/office/drawing/2014/main" id="{1597FA3D-6E7B-5137-13EC-C9ED68F39A00}"/>
              </a:ext>
            </a:extLst>
          </p:cNvPr>
          <p:cNvSpPr>
            <a:spLocks noGrp="1"/>
          </p:cNvSpPr>
          <p:nvPr>
            <p:ph idx="1"/>
          </p:nvPr>
        </p:nvSpPr>
        <p:spPr>
          <a:xfrm>
            <a:off x="4447308" y="2396836"/>
            <a:ext cx="6906491" cy="4461163"/>
          </a:xfrm>
        </p:spPr>
        <p:txBody>
          <a:bodyPr anchor="ctr">
            <a:normAutofit/>
          </a:bodyPr>
          <a:lstStyle/>
          <a:p>
            <a:pPr marL="0" indent="0">
              <a:buNone/>
            </a:pPr>
            <a:r>
              <a:rPr lang="de-DE" sz="3200" b="1" dirty="0"/>
              <a:t>1. Kinderbewusstsein</a:t>
            </a:r>
            <a:r>
              <a:rPr lang="de-DE" sz="3200" dirty="0"/>
              <a:t> für gesellschaftliche Teilhabe entwickeln…</a:t>
            </a:r>
          </a:p>
          <a:p>
            <a:pPr lvl="3"/>
            <a:r>
              <a:rPr lang="de-DE" sz="2000" dirty="0">
                <a:effectLst/>
                <a:latin typeface="Arial" panose="020B0604020202020204" pitchFamily="34" charset="0"/>
              </a:rPr>
              <a:t>Kinderbewusstsein ist die Fähigkeit Erwachsener, Entscheidungen immer mit</a:t>
            </a:r>
            <a:br>
              <a:rPr lang="de-DE" sz="2000" dirty="0"/>
            </a:br>
            <a:r>
              <a:rPr lang="de-DE" sz="2000" dirty="0">
                <a:effectLst/>
                <a:latin typeface="Arial" panose="020B0604020202020204" pitchFamily="34" charset="0"/>
              </a:rPr>
              <a:t>Blick auf die Konsequenzen für die Entwicklungsbedingungen von Kindern zu</a:t>
            </a:r>
            <a:br>
              <a:rPr lang="de-DE" sz="2000" dirty="0"/>
            </a:br>
            <a:r>
              <a:rPr lang="de-DE" sz="2000" dirty="0">
                <a:effectLst/>
                <a:latin typeface="Arial" panose="020B0604020202020204" pitchFamily="34" charset="0"/>
              </a:rPr>
              <a:t>treffen</a:t>
            </a:r>
          </a:p>
          <a:p>
            <a:pPr lvl="3"/>
            <a:r>
              <a:rPr lang="de-DE" sz="2000" dirty="0">
                <a:latin typeface="Arial" panose="020B0604020202020204" pitchFamily="34" charset="0"/>
              </a:rPr>
              <a:t>Politik </a:t>
            </a:r>
            <a:r>
              <a:rPr lang="de-DE" sz="2000" u="sng" dirty="0">
                <a:latin typeface="Arial" panose="020B0604020202020204" pitchFamily="34" charset="0"/>
              </a:rPr>
              <a:t>für</a:t>
            </a:r>
            <a:r>
              <a:rPr lang="de-DE" sz="2000" dirty="0">
                <a:latin typeface="Arial" panose="020B0604020202020204" pitchFamily="34" charset="0"/>
              </a:rPr>
              <a:t> und auch </a:t>
            </a:r>
            <a:r>
              <a:rPr lang="de-DE" sz="2000" u="sng" dirty="0">
                <a:latin typeface="Arial" panose="020B0604020202020204" pitchFamily="34" charset="0"/>
              </a:rPr>
              <a:t>mit</a:t>
            </a:r>
            <a:r>
              <a:rPr lang="de-DE" sz="2000" dirty="0">
                <a:latin typeface="Arial" panose="020B0604020202020204" pitchFamily="34" charset="0"/>
              </a:rPr>
              <a:t> </a:t>
            </a:r>
            <a:r>
              <a:rPr lang="de-DE" sz="2000" dirty="0" err="1">
                <a:latin typeface="Arial" panose="020B0604020202020204" pitchFamily="34" charset="0"/>
              </a:rPr>
              <a:t>KiJus</a:t>
            </a:r>
            <a:endParaRPr lang="de-DE" sz="2000" dirty="0">
              <a:latin typeface="Arial" panose="020B0604020202020204" pitchFamily="34" charset="0"/>
            </a:endParaRPr>
          </a:p>
          <a:p>
            <a:pPr lvl="3"/>
            <a:r>
              <a:rPr lang="de-DE" sz="2000" dirty="0">
                <a:effectLst/>
                <a:latin typeface="Arial" panose="020B0604020202020204" pitchFamily="34" charset="0"/>
              </a:rPr>
              <a:t>Kinderrechte vollumfänglich gesetzlich verankern, mit allen Prinzipien (vorrangiges Kindeswohl, Mitbestimmung, Schutz und Förderung)</a:t>
            </a:r>
          </a:p>
          <a:p>
            <a:pPr marL="1885950" lvl="3" indent="-514350">
              <a:buAutoNum type="arabicPeriod"/>
            </a:pPr>
            <a:endParaRPr lang="de-DE" sz="2000" dirty="0"/>
          </a:p>
          <a:p>
            <a:pPr marL="0" indent="0">
              <a:buNone/>
            </a:pPr>
            <a:endParaRPr lang="de-DE" dirty="0"/>
          </a:p>
          <a:p>
            <a:pPr marL="514350" indent="-514350">
              <a:buAutoNum type="arabicPeriod"/>
            </a:pPr>
            <a:endParaRPr lang="de-DE" dirty="0"/>
          </a:p>
        </p:txBody>
      </p:sp>
      <p:sp>
        <p:nvSpPr>
          <p:cNvPr id="4" name="Datumsplatzhalter 3">
            <a:extLst>
              <a:ext uri="{FF2B5EF4-FFF2-40B4-BE49-F238E27FC236}">
                <a16:creationId xmlns:a16="http://schemas.microsoft.com/office/drawing/2014/main" id="{C42E2E14-9771-9F61-0A33-8509F0694BE7}"/>
              </a:ext>
            </a:extLst>
          </p:cNvPr>
          <p:cNvSpPr>
            <a:spLocks noGrp="1"/>
          </p:cNvSpPr>
          <p:nvPr>
            <p:ph type="dt" sz="half" idx="10"/>
          </p:nvPr>
        </p:nvSpPr>
        <p:spPr>
          <a:xfrm>
            <a:off x="838200" y="6356350"/>
            <a:ext cx="1639957" cy="365125"/>
          </a:xfrm>
        </p:spPr>
        <p:txBody>
          <a:bodyPr>
            <a:normAutofit/>
          </a:bodyPr>
          <a:lstStyle/>
          <a:p>
            <a:pPr>
              <a:spcAft>
                <a:spcPts val="600"/>
              </a:spcAft>
            </a:pPr>
            <a:fld id="{8979C9B3-4CCB-4BDE-8B76-92DE1867584F}" type="datetime1">
              <a:rPr lang="de-DE" smtClean="0">
                <a:solidFill>
                  <a:srgbClr val="FFFFFF"/>
                </a:solidFill>
              </a:rPr>
              <a:t>10.06.2024</a:t>
            </a:fld>
            <a:endParaRPr lang="en-DE">
              <a:solidFill>
                <a:srgbClr val="FFFFFF"/>
              </a:solidFill>
            </a:endParaRPr>
          </a:p>
        </p:txBody>
      </p:sp>
      <p:sp>
        <p:nvSpPr>
          <p:cNvPr id="5" name="Fußzeilenplatzhalter 4">
            <a:extLst>
              <a:ext uri="{FF2B5EF4-FFF2-40B4-BE49-F238E27FC236}">
                <a16:creationId xmlns:a16="http://schemas.microsoft.com/office/drawing/2014/main" id="{465B1C3D-C21B-163F-4E4F-AF9DD63BA601}"/>
              </a:ext>
            </a:extLst>
          </p:cNvPr>
          <p:cNvSpPr>
            <a:spLocks noGrp="1"/>
          </p:cNvSpPr>
          <p:nvPr>
            <p:ph type="ftr" sz="quarter" idx="11"/>
          </p:nvPr>
        </p:nvSpPr>
        <p:spPr>
          <a:xfrm>
            <a:off x="4038600" y="6356350"/>
            <a:ext cx="5251174" cy="365125"/>
          </a:xfrm>
        </p:spPr>
        <p:txBody>
          <a:bodyPr>
            <a:normAutofit/>
          </a:bodyPr>
          <a:lstStyle/>
          <a:p>
            <a:pPr>
              <a:spcAft>
                <a:spcPts val="600"/>
              </a:spcAft>
            </a:pPr>
            <a:r>
              <a:rPr lang="de-DE"/>
              <a:t>Prof. Dr. Katharina Gerarts</a:t>
            </a:r>
            <a:endParaRPr lang="en-DE"/>
          </a:p>
        </p:txBody>
      </p:sp>
      <p:sp>
        <p:nvSpPr>
          <p:cNvPr id="6" name="Foliennummernplatzhalter 5">
            <a:extLst>
              <a:ext uri="{FF2B5EF4-FFF2-40B4-BE49-F238E27FC236}">
                <a16:creationId xmlns:a16="http://schemas.microsoft.com/office/drawing/2014/main" id="{0F948CD6-5AB6-289A-5F2F-108276C4BA46}"/>
              </a:ext>
            </a:extLst>
          </p:cNvPr>
          <p:cNvSpPr>
            <a:spLocks noGrp="1"/>
          </p:cNvSpPr>
          <p:nvPr>
            <p:ph type="sldNum" sz="quarter" idx="12"/>
          </p:nvPr>
        </p:nvSpPr>
        <p:spPr>
          <a:xfrm>
            <a:off x="9541564" y="6356350"/>
            <a:ext cx="1812235" cy="365125"/>
          </a:xfrm>
        </p:spPr>
        <p:txBody>
          <a:bodyPr>
            <a:normAutofit/>
          </a:bodyPr>
          <a:lstStyle/>
          <a:p>
            <a:pPr>
              <a:spcAft>
                <a:spcPts val="600"/>
              </a:spcAft>
            </a:pPr>
            <a:fld id="{980900C9-5012-1C45-ABAA-7BDC56E57BCB}" type="slidenum">
              <a:rPr lang="en-DE" smtClean="0"/>
              <a:pPr>
                <a:spcAft>
                  <a:spcPts val="600"/>
                </a:spcAft>
              </a:pPr>
              <a:t>47</a:t>
            </a:fld>
            <a:endParaRPr lang="en-DE"/>
          </a:p>
        </p:txBody>
      </p:sp>
    </p:spTree>
    <p:custDataLst>
      <p:tags r:id="rId1"/>
    </p:custDataLst>
    <p:extLst>
      <p:ext uri="{BB962C8B-B14F-4D97-AF65-F5344CB8AC3E}">
        <p14:creationId xmlns:p14="http://schemas.microsoft.com/office/powerpoint/2010/main" val="24201102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5C9571-7EC3-D809-359A-51D77962B4A2}"/>
              </a:ext>
            </a:extLst>
          </p:cNvPr>
          <p:cNvSpPr>
            <a:spLocks noGrp="1"/>
          </p:cNvSpPr>
          <p:nvPr>
            <p:ph type="title"/>
          </p:nvPr>
        </p:nvSpPr>
        <p:spPr>
          <a:xfrm>
            <a:off x="108487" y="1153571"/>
            <a:ext cx="4602998" cy="5278225"/>
          </a:xfrm>
        </p:spPr>
        <p:txBody>
          <a:bodyPr>
            <a:normAutofit/>
          </a:bodyPr>
          <a:lstStyle/>
          <a:p>
            <a:r>
              <a:rPr lang="de-DE" sz="3400" dirty="0">
                <a:solidFill>
                  <a:srgbClr val="FFFFFF"/>
                </a:solidFill>
              </a:rPr>
              <a:t>Kinder und Jugendliche sind nicht unsere Zukunft, sie sind JETZT da</a:t>
            </a:r>
          </a:p>
        </p:txBody>
      </p:sp>
      <p:sp>
        <p:nvSpPr>
          <p:cNvPr id="3" name="Inhaltsplatzhalter 2">
            <a:extLst>
              <a:ext uri="{FF2B5EF4-FFF2-40B4-BE49-F238E27FC236}">
                <a16:creationId xmlns:a16="http://schemas.microsoft.com/office/drawing/2014/main" id="{1597FA3D-6E7B-5137-13EC-C9ED68F39A00}"/>
              </a:ext>
            </a:extLst>
          </p:cNvPr>
          <p:cNvSpPr>
            <a:spLocks noGrp="1"/>
          </p:cNvSpPr>
          <p:nvPr>
            <p:ph idx="1"/>
          </p:nvPr>
        </p:nvSpPr>
        <p:spPr>
          <a:xfrm>
            <a:off x="4447308" y="2396836"/>
            <a:ext cx="6906491" cy="4461163"/>
          </a:xfrm>
        </p:spPr>
        <p:txBody>
          <a:bodyPr anchor="ctr">
            <a:normAutofit/>
          </a:bodyPr>
          <a:lstStyle/>
          <a:p>
            <a:pPr marL="0" indent="0">
              <a:buNone/>
            </a:pPr>
            <a:r>
              <a:rPr lang="de-DE" sz="3200" b="1" dirty="0"/>
              <a:t>2. Partizipation</a:t>
            </a:r>
            <a:r>
              <a:rPr lang="de-DE" sz="3200" dirty="0"/>
              <a:t> strukturell etablieren…</a:t>
            </a:r>
          </a:p>
          <a:p>
            <a:pPr lvl="3"/>
            <a:r>
              <a:rPr lang="de-DE" sz="2000" dirty="0"/>
              <a:t>partielles Abgeben und Teilen von Macht der Erwachsenen</a:t>
            </a:r>
          </a:p>
          <a:p>
            <a:pPr lvl="3"/>
            <a:r>
              <a:rPr lang="de-DE" sz="2000" dirty="0"/>
              <a:t>dialogische Abstimmungsprozesse zwischen Kindern und Erwachsenen (Prengel 2016) ermöglichen</a:t>
            </a:r>
          </a:p>
          <a:p>
            <a:pPr lvl="3"/>
            <a:r>
              <a:rPr lang="de-DE" sz="2000" dirty="0"/>
              <a:t>Balance zwischen Autonomie/Freiheit und Halt gebenden Regeln und Beziehungen</a:t>
            </a:r>
          </a:p>
          <a:p>
            <a:pPr lvl="3"/>
            <a:r>
              <a:rPr lang="de-DE" sz="2000" dirty="0"/>
              <a:t>Strukturen schaffen, in denen junge Menschen ihre Perspektiven und Meinungen (mit-)teilen können, in pädagogischen Einrichtungen und auf politischen Ebenen</a:t>
            </a:r>
          </a:p>
          <a:p>
            <a:pPr marL="1885950" lvl="3" indent="-514350">
              <a:buAutoNum type="arabicPeriod"/>
            </a:pPr>
            <a:endParaRPr lang="de-DE" sz="2000" dirty="0"/>
          </a:p>
          <a:p>
            <a:pPr marL="0" indent="0">
              <a:buNone/>
            </a:pPr>
            <a:endParaRPr lang="de-DE" dirty="0"/>
          </a:p>
          <a:p>
            <a:pPr marL="514350" indent="-514350">
              <a:buAutoNum type="arabicPeriod"/>
            </a:pPr>
            <a:endParaRPr lang="de-DE" dirty="0"/>
          </a:p>
        </p:txBody>
      </p:sp>
      <p:sp>
        <p:nvSpPr>
          <p:cNvPr id="4" name="Datumsplatzhalter 3">
            <a:extLst>
              <a:ext uri="{FF2B5EF4-FFF2-40B4-BE49-F238E27FC236}">
                <a16:creationId xmlns:a16="http://schemas.microsoft.com/office/drawing/2014/main" id="{C42E2E14-9771-9F61-0A33-8509F0694BE7}"/>
              </a:ext>
            </a:extLst>
          </p:cNvPr>
          <p:cNvSpPr>
            <a:spLocks noGrp="1"/>
          </p:cNvSpPr>
          <p:nvPr>
            <p:ph type="dt" sz="half" idx="10"/>
          </p:nvPr>
        </p:nvSpPr>
        <p:spPr>
          <a:xfrm>
            <a:off x="838200" y="6356350"/>
            <a:ext cx="1639957" cy="365125"/>
          </a:xfrm>
        </p:spPr>
        <p:txBody>
          <a:bodyPr>
            <a:normAutofit/>
          </a:bodyPr>
          <a:lstStyle/>
          <a:p>
            <a:pPr>
              <a:spcAft>
                <a:spcPts val="600"/>
              </a:spcAft>
            </a:pPr>
            <a:fld id="{8979C9B3-4CCB-4BDE-8B76-92DE1867584F}" type="datetime1">
              <a:rPr lang="de-DE" smtClean="0">
                <a:solidFill>
                  <a:srgbClr val="FFFFFF"/>
                </a:solidFill>
              </a:rPr>
              <a:t>10.06.2024</a:t>
            </a:fld>
            <a:endParaRPr lang="en-DE">
              <a:solidFill>
                <a:srgbClr val="FFFFFF"/>
              </a:solidFill>
            </a:endParaRPr>
          </a:p>
        </p:txBody>
      </p:sp>
      <p:sp>
        <p:nvSpPr>
          <p:cNvPr id="5" name="Fußzeilenplatzhalter 4">
            <a:extLst>
              <a:ext uri="{FF2B5EF4-FFF2-40B4-BE49-F238E27FC236}">
                <a16:creationId xmlns:a16="http://schemas.microsoft.com/office/drawing/2014/main" id="{465B1C3D-C21B-163F-4E4F-AF9DD63BA601}"/>
              </a:ext>
            </a:extLst>
          </p:cNvPr>
          <p:cNvSpPr>
            <a:spLocks noGrp="1"/>
          </p:cNvSpPr>
          <p:nvPr>
            <p:ph type="ftr" sz="quarter" idx="11"/>
          </p:nvPr>
        </p:nvSpPr>
        <p:spPr>
          <a:xfrm>
            <a:off x="4038600" y="6356350"/>
            <a:ext cx="5251174" cy="365125"/>
          </a:xfrm>
        </p:spPr>
        <p:txBody>
          <a:bodyPr>
            <a:normAutofit/>
          </a:bodyPr>
          <a:lstStyle/>
          <a:p>
            <a:pPr>
              <a:spcAft>
                <a:spcPts val="600"/>
              </a:spcAft>
            </a:pPr>
            <a:r>
              <a:rPr lang="de-DE"/>
              <a:t>Prof. Dr. Katharina Gerarts</a:t>
            </a:r>
            <a:endParaRPr lang="en-DE"/>
          </a:p>
        </p:txBody>
      </p:sp>
      <p:sp>
        <p:nvSpPr>
          <p:cNvPr id="6" name="Foliennummernplatzhalter 5">
            <a:extLst>
              <a:ext uri="{FF2B5EF4-FFF2-40B4-BE49-F238E27FC236}">
                <a16:creationId xmlns:a16="http://schemas.microsoft.com/office/drawing/2014/main" id="{0F948CD6-5AB6-289A-5F2F-108276C4BA46}"/>
              </a:ext>
            </a:extLst>
          </p:cNvPr>
          <p:cNvSpPr>
            <a:spLocks noGrp="1"/>
          </p:cNvSpPr>
          <p:nvPr>
            <p:ph type="sldNum" sz="quarter" idx="12"/>
          </p:nvPr>
        </p:nvSpPr>
        <p:spPr>
          <a:xfrm>
            <a:off x="9541564" y="6356350"/>
            <a:ext cx="1812235" cy="365125"/>
          </a:xfrm>
        </p:spPr>
        <p:txBody>
          <a:bodyPr>
            <a:normAutofit/>
          </a:bodyPr>
          <a:lstStyle/>
          <a:p>
            <a:pPr>
              <a:spcAft>
                <a:spcPts val="600"/>
              </a:spcAft>
            </a:pPr>
            <a:fld id="{980900C9-5012-1C45-ABAA-7BDC56E57BCB}" type="slidenum">
              <a:rPr lang="en-DE" smtClean="0"/>
              <a:pPr>
                <a:spcAft>
                  <a:spcPts val="600"/>
                </a:spcAft>
              </a:pPr>
              <a:t>48</a:t>
            </a:fld>
            <a:endParaRPr lang="en-DE"/>
          </a:p>
        </p:txBody>
      </p:sp>
    </p:spTree>
    <p:custDataLst>
      <p:tags r:id="rId1"/>
    </p:custDataLst>
    <p:extLst>
      <p:ext uri="{BB962C8B-B14F-4D97-AF65-F5344CB8AC3E}">
        <p14:creationId xmlns:p14="http://schemas.microsoft.com/office/powerpoint/2010/main" val="9260447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5C9571-7EC3-D809-359A-51D77962B4A2}"/>
              </a:ext>
            </a:extLst>
          </p:cNvPr>
          <p:cNvSpPr>
            <a:spLocks noGrp="1"/>
          </p:cNvSpPr>
          <p:nvPr>
            <p:ph type="title"/>
          </p:nvPr>
        </p:nvSpPr>
        <p:spPr>
          <a:xfrm>
            <a:off x="154983" y="1153572"/>
            <a:ext cx="4037309" cy="5107743"/>
          </a:xfrm>
        </p:spPr>
        <p:txBody>
          <a:bodyPr>
            <a:normAutofit/>
          </a:bodyPr>
          <a:lstStyle/>
          <a:p>
            <a:r>
              <a:rPr lang="de-DE" sz="3400" dirty="0">
                <a:solidFill>
                  <a:srgbClr val="FFFFFF"/>
                </a:solidFill>
              </a:rPr>
              <a:t>Kinder und Jugendliche sind nicht unsere Zukunft, sie sind JETZT da</a:t>
            </a:r>
          </a:p>
        </p:txBody>
      </p:sp>
      <p:sp>
        <p:nvSpPr>
          <p:cNvPr id="3" name="Inhaltsplatzhalter 2">
            <a:extLst>
              <a:ext uri="{FF2B5EF4-FFF2-40B4-BE49-F238E27FC236}">
                <a16:creationId xmlns:a16="http://schemas.microsoft.com/office/drawing/2014/main" id="{1597FA3D-6E7B-5137-13EC-C9ED68F39A00}"/>
              </a:ext>
            </a:extLst>
          </p:cNvPr>
          <p:cNvSpPr>
            <a:spLocks noGrp="1"/>
          </p:cNvSpPr>
          <p:nvPr>
            <p:ph idx="1"/>
          </p:nvPr>
        </p:nvSpPr>
        <p:spPr>
          <a:xfrm>
            <a:off x="4447308" y="2396837"/>
            <a:ext cx="6906491" cy="4794377"/>
          </a:xfrm>
        </p:spPr>
        <p:txBody>
          <a:bodyPr anchor="ctr">
            <a:normAutofit fontScale="62500" lnSpcReduction="20000"/>
          </a:bodyPr>
          <a:lstStyle/>
          <a:p>
            <a:pPr marL="0" indent="0">
              <a:buNone/>
            </a:pPr>
            <a:r>
              <a:rPr lang="de-DE" sz="5100" b="1" dirty="0"/>
              <a:t>3. Eine kinder- und menschenrechtliche Kultur entwickeln</a:t>
            </a:r>
          </a:p>
          <a:p>
            <a:r>
              <a:rPr lang="de-DE" sz="3200" dirty="0"/>
              <a:t>Kinderrechte bekannt machen und Aufklären über Kinderrechte; in Aus- und Fortbildungen und zwar disziplinübergreifend</a:t>
            </a:r>
          </a:p>
          <a:p>
            <a:r>
              <a:rPr lang="de-DE" sz="3200" dirty="0"/>
              <a:t>Kinderrechtlich fundierte, demokratische  Einrichtungsordnung und Schutzkonzepte entwickeln</a:t>
            </a:r>
          </a:p>
          <a:p>
            <a:r>
              <a:rPr lang="de-DE" sz="3200" dirty="0"/>
              <a:t>vertrauensvolle und wertschätzende Beziehungen schaffen</a:t>
            </a:r>
          </a:p>
          <a:p>
            <a:r>
              <a:rPr lang="de-DE" sz="3200" dirty="0"/>
              <a:t>Möglichkeiten zur Beschwerde geben</a:t>
            </a:r>
          </a:p>
          <a:p>
            <a:r>
              <a:rPr lang="de-DE" sz="3200" dirty="0"/>
              <a:t>Ansprechpersonen/Beauftragte in der Einrichtung benennen</a:t>
            </a:r>
          </a:p>
          <a:p>
            <a:r>
              <a:rPr lang="de-DE" sz="3200" dirty="0"/>
              <a:t>alltagsnahe und praktische Verfahren zur Beteiligung etablieren</a:t>
            </a:r>
          </a:p>
          <a:p>
            <a:r>
              <a:rPr lang="de-DE" sz="3200" dirty="0"/>
              <a:t>Kollegiale Rückmeldung , (Selbst-)Reflexion und Supervision ermöglichen</a:t>
            </a:r>
          </a:p>
          <a:p>
            <a:pPr marL="0" indent="0">
              <a:buNone/>
            </a:pPr>
            <a:endParaRPr lang="de-DE" sz="3200" dirty="0"/>
          </a:p>
          <a:p>
            <a:pPr marL="0" indent="0">
              <a:buNone/>
            </a:pPr>
            <a:endParaRPr lang="de-DE" sz="3200" dirty="0"/>
          </a:p>
          <a:p>
            <a:pPr marL="1885950" lvl="3" indent="-514350">
              <a:buAutoNum type="arabicPeriod"/>
            </a:pPr>
            <a:endParaRPr lang="de-DE" sz="2000" dirty="0"/>
          </a:p>
          <a:p>
            <a:pPr marL="0" indent="0">
              <a:buNone/>
            </a:pPr>
            <a:endParaRPr lang="de-DE" dirty="0"/>
          </a:p>
          <a:p>
            <a:pPr marL="514350" indent="-514350">
              <a:buAutoNum type="arabicPeriod"/>
            </a:pPr>
            <a:endParaRPr lang="de-DE" dirty="0"/>
          </a:p>
        </p:txBody>
      </p:sp>
      <p:sp>
        <p:nvSpPr>
          <p:cNvPr id="4" name="Datumsplatzhalter 3">
            <a:extLst>
              <a:ext uri="{FF2B5EF4-FFF2-40B4-BE49-F238E27FC236}">
                <a16:creationId xmlns:a16="http://schemas.microsoft.com/office/drawing/2014/main" id="{C42E2E14-9771-9F61-0A33-8509F0694BE7}"/>
              </a:ext>
            </a:extLst>
          </p:cNvPr>
          <p:cNvSpPr>
            <a:spLocks noGrp="1"/>
          </p:cNvSpPr>
          <p:nvPr>
            <p:ph type="dt" sz="half" idx="10"/>
          </p:nvPr>
        </p:nvSpPr>
        <p:spPr>
          <a:xfrm>
            <a:off x="838200" y="6356350"/>
            <a:ext cx="1639957" cy="365125"/>
          </a:xfrm>
        </p:spPr>
        <p:txBody>
          <a:bodyPr>
            <a:normAutofit/>
          </a:bodyPr>
          <a:lstStyle/>
          <a:p>
            <a:pPr>
              <a:spcAft>
                <a:spcPts val="600"/>
              </a:spcAft>
            </a:pPr>
            <a:fld id="{8979C9B3-4CCB-4BDE-8B76-92DE1867584F}" type="datetime1">
              <a:rPr lang="de-DE" smtClean="0">
                <a:solidFill>
                  <a:srgbClr val="FFFFFF"/>
                </a:solidFill>
              </a:rPr>
              <a:t>10.06.2024</a:t>
            </a:fld>
            <a:endParaRPr lang="en-DE">
              <a:solidFill>
                <a:srgbClr val="FFFFFF"/>
              </a:solidFill>
            </a:endParaRPr>
          </a:p>
        </p:txBody>
      </p:sp>
      <p:sp>
        <p:nvSpPr>
          <p:cNvPr id="5" name="Fußzeilenplatzhalter 4">
            <a:extLst>
              <a:ext uri="{FF2B5EF4-FFF2-40B4-BE49-F238E27FC236}">
                <a16:creationId xmlns:a16="http://schemas.microsoft.com/office/drawing/2014/main" id="{465B1C3D-C21B-163F-4E4F-AF9DD63BA601}"/>
              </a:ext>
            </a:extLst>
          </p:cNvPr>
          <p:cNvSpPr>
            <a:spLocks noGrp="1"/>
          </p:cNvSpPr>
          <p:nvPr>
            <p:ph type="ftr" sz="quarter" idx="11"/>
          </p:nvPr>
        </p:nvSpPr>
        <p:spPr>
          <a:xfrm>
            <a:off x="4038600" y="6356350"/>
            <a:ext cx="5251174" cy="365125"/>
          </a:xfrm>
        </p:spPr>
        <p:txBody>
          <a:bodyPr>
            <a:normAutofit/>
          </a:bodyPr>
          <a:lstStyle/>
          <a:p>
            <a:pPr>
              <a:spcAft>
                <a:spcPts val="600"/>
              </a:spcAft>
            </a:pPr>
            <a:r>
              <a:rPr lang="de-DE"/>
              <a:t>Prof. Dr. Katharina Gerarts</a:t>
            </a:r>
            <a:endParaRPr lang="en-DE"/>
          </a:p>
        </p:txBody>
      </p:sp>
      <p:sp>
        <p:nvSpPr>
          <p:cNvPr id="6" name="Foliennummernplatzhalter 5">
            <a:extLst>
              <a:ext uri="{FF2B5EF4-FFF2-40B4-BE49-F238E27FC236}">
                <a16:creationId xmlns:a16="http://schemas.microsoft.com/office/drawing/2014/main" id="{0F948CD6-5AB6-289A-5F2F-108276C4BA46}"/>
              </a:ext>
            </a:extLst>
          </p:cNvPr>
          <p:cNvSpPr>
            <a:spLocks noGrp="1"/>
          </p:cNvSpPr>
          <p:nvPr>
            <p:ph type="sldNum" sz="quarter" idx="12"/>
          </p:nvPr>
        </p:nvSpPr>
        <p:spPr>
          <a:xfrm>
            <a:off x="9541564" y="6356350"/>
            <a:ext cx="1812235" cy="365125"/>
          </a:xfrm>
        </p:spPr>
        <p:txBody>
          <a:bodyPr>
            <a:normAutofit/>
          </a:bodyPr>
          <a:lstStyle/>
          <a:p>
            <a:pPr>
              <a:spcAft>
                <a:spcPts val="600"/>
              </a:spcAft>
            </a:pPr>
            <a:fld id="{980900C9-5012-1C45-ABAA-7BDC56E57BCB}" type="slidenum">
              <a:rPr lang="en-DE" smtClean="0"/>
              <a:pPr>
                <a:spcAft>
                  <a:spcPts val="600"/>
                </a:spcAft>
              </a:pPr>
              <a:t>49</a:t>
            </a:fld>
            <a:endParaRPr lang="en-DE"/>
          </a:p>
        </p:txBody>
      </p:sp>
    </p:spTree>
    <p:custDataLst>
      <p:tags r:id="rId1"/>
    </p:custDataLst>
    <p:extLst>
      <p:ext uri="{BB962C8B-B14F-4D97-AF65-F5344CB8AC3E}">
        <p14:creationId xmlns:p14="http://schemas.microsoft.com/office/powerpoint/2010/main" val="2805882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CustomShape 1"/>
          <p:cNvSpPr/>
          <p:nvPr/>
        </p:nvSpPr>
        <p:spPr>
          <a:xfrm>
            <a:off x="642568" y="1396686"/>
            <a:ext cx="3240506" cy="4064628"/>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a:lnSpc>
                <a:spcPct val="90000"/>
              </a:lnSpc>
              <a:spcBef>
                <a:spcPct val="0"/>
              </a:spcBef>
              <a:spcAft>
                <a:spcPts val="600"/>
              </a:spcAft>
            </a:pPr>
            <a:r>
              <a:rPr lang="en-US" sz="4400" b="1" kern="1200" spc="-1" dirty="0" err="1">
                <a:solidFill>
                  <a:srgbClr val="FFFFFF"/>
                </a:solidFill>
                <a:latin typeface="+mj-lt"/>
                <a:ea typeface="+mj-ea"/>
                <a:cs typeface="+mj-cs"/>
              </a:rPr>
              <a:t>Geschichte</a:t>
            </a:r>
            <a:r>
              <a:rPr lang="en-US" sz="4400" b="1" kern="1200" spc="-1" dirty="0">
                <a:solidFill>
                  <a:srgbClr val="FFFFFF"/>
                </a:solidFill>
                <a:latin typeface="+mj-lt"/>
                <a:ea typeface="+mj-ea"/>
                <a:cs typeface="+mj-cs"/>
              </a:rPr>
              <a:t> der </a:t>
            </a:r>
            <a:r>
              <a:rPr lang="en-US" sz="4400" b="1" kern="1200" spc="-1" dirty="0" err="1">
                <a:solidFill>
                  <a:srgbClr val="FFFFFF"/>
                </a:solidFill>
                <a:latin typeface="+mj-lt"/>
                <a:ea typeface="+mj-ea"/>
                <a:cs typeface="+mj-cs"/>
              </a:rPr>
              <a:t>Kindheit</a:t>
            </a:r>
            <a:endParaRPr lang="en-US" sz="4400" kern="1200" spc="-1" dirty="0">
              <a:solidFill>
                <a:srgbClr val="FFFFFF"/>
              </a:solidFill>
              <a:latin typeface="+mj-lt"/>
              <a:ea typeface="+mj-ea"/>
              <a:cs typeface="+mj-cs"/>
            </a:endParaRPr>
          </a:p>
        </p:txBody>
      </p:sp>
      <p:sp>
        <p:nvSpPr>
          <p:cNvPr id="301" name="CustomShape 2"/>
          <p:cNvSpPr/>
          <p:nvPr/>
        </p:nvSpPr>
        <p:spPr>
          <a:xfrm>
            <a:off x="4135773" y="1526033"/>
            <a:ext cx="7759816" cy="5134826"/>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pc="-1" dirty="0"/>
          </a:p>
          <a:p>
            <a:pPr indent="-228600">
              <a:lnSpc>
                <a:spcPct val="90000"/>
              </a:lnSpc>
              <a:spcAft>
                <a:spcPts val="600"/>
              </a:spcAft>
              <a:buFont typeface="Arial" panose="020B0604020202020204" pitchFamily="34" charset="0"/>
              <a:buChar char="•"/>
            </a:pPr>
            <a:endParaRPr lang="en-US" spc="-1" dirty="0"/>
          </a:p>
          <a:p>
            <a:pPr>
              <a:lnSpc>
                <a:spcPct val="90000"/>
              </a:lnSpc>
              <a:spcAft>
                <a:spcPts val="600"/>
              </a:spcAft>
            </a:pPr>
            <a:r>
              <a:rPr lang="en-US" sz="2800" spc="-1" dirty="0"/>
              <a:t>„Es </a:t>
            </a:r>
            <a:r>
              <a:rPr lang="en-US" sz="2800" spc="-1" dirty="0" err="1"/>
              <a:t>gehört</a:t>
            </a:r>
            <a:r>
              <a:rPr lang="en-US" sz="2800" spc="-1" dirty="0"/>
              <a:t> </a:t>
            </a:r>
            <a:r>
              <a:rPr lang="en-US" sz="2800" spc="-1" dirty="0" err="1"/>
              <a:t>zur</a:t>
            </a:r>
            <a:r>
              <a:rPr lang="en-US" sz="2800" spc="-1" dirty="0"/>
              <a:t> </a:t>
            </a:r>
            <a:r>
              <a:rPr lang="en-US" sz="2800" spc="-1" dirty="0" err="1"/>
              <a:t>Geschichte</a:t>
            </a:r>
            <a:r>
              <a:rPr lang="en-US" sz="2800" spc="-1" dirty="0"/>
              <a:t> der </a:t>
            </a:r>
            <a:r>
              <a:rPr lang="en-US" sz="2800" spc="-1" dirty="0" err="1"/>
              <a:t>Kindheit</a:t>
            </a:r>
            <a:r>
              <a:rPr lang="en-US" sz="2800" spc="-1" dirty="0"/>
              <a:t>, </a:t>
            </a:r>
            <a:r>
              <a:rPr lang="en-US" sz="2800" spc="-1" dirty="0" err="1"/>
              <a:t>dass</a:t>
            </a:r>
            <a:r>
              <a:rPr lang="en-US" sz="2800" spc="-1" dirty="0"/>
              <a:t> </a:t>
            </a:r>
            <a:r>
              <a:rPr lang="en-US" sz="2800" spc="-1" dirty="0" err="1"/>
              <a:t>sie</a:t>
            </a:r>
            <a:r>
              <a:rPr lang="en-US" sz="2800" spc="-1" dirty="0"/>
              <a:t> </a:t>
            </a:r>
            <a:r>
              <a:rPr lang="en-US" sz="2800" spc="-1" dirty="0" err="1"/>
              <a:t>immer</a:t>
            </a:r>
            <a:r>
              <a:rPr lang="en-US" sz="2800" spc="-1" dirty="0"/>
              <a:t> </a:t>
            </a:r>
            <a:r>
              <a:rPr lang="en-US" sz="2800" spc="-1" dirty="0" err="1"/>
              <a:t>gestaltet</a:t>
            </a:r>
            <a:r>
              <a:rPr lang="en-US" sz="2800" spc="-1" dirty="0"/>
              <a:t> </a:t>
            </a:r>
            <a:r>
              <a:rPr lang="en-US" sz="2800" spc="-1" dirty="0" err="1"/>
              <a:t>werden</a:t>
            </a:r>
            <a:r>
              <a:rPr lang="en-US" sz="2800" spc="-1" dirty="0"/>
              <a:t> muss. Wie </a:t>
            </a:r>
            <a:r>
              <a:rPr lang="en-US" sz="2800" spc="-1" dirty="0" err="1"/>
              <a:t>diese</a:t>
            </a:r>
            <a:r>
              <a:rPr lang="en-US" sz="2800" spc="-1" dirty="0"/>
              <a:t> </a:t>
            </a:r>
            <a:r>
              <a:rPr lang="en-US" sz="2800" spc="-1" dirty="0" err="1"/>
              <a:t>Gestaltung</a:t>
            </a:r>
            <a:r>
              <a:rPr lang="en-US" sz="2800" spc="-1" dirty="0"/>
              <a:t> </a:t>
            </a:r>
            <a:r>
              <a:rPr lang="en-US" sz="2800" spc="-1" dirty="0" err="1"/>
              <a:t>aussieht</a:t>
            </a:r>
            <a:r>
              <a:rPr lang="en-US" sz="2800" spc="-1" dirty="0"/>
              <a:t>, </a:t>
            </a:r>
            <a:r>
              <a:rPr lang="en-US" sz="2800" spc="-1" dirty="0" err="1"/>
              <a:t>ist</a:t>
            </a:r>
            <a:r>
              <a:rPr lang="en-US" sz="2800" spc="-1" dirty="0"/>
              <a:t> </a:t>
            </a:r>
            <a:r>
              <a:rPr lang="en-US" sz="2800" spc="-1" dirty="0" err="1"/>
              <a:t>hingegen</a:t>
            </a:r>
            <a:r>
              <a:rPr lang="en-US" sz="2800" spc="-1" dirty="0"/>
              <a:t> von Zeit und </a:t>
            </a:r>
            <a:r>
              <a:rPr lang="en-US" sz="2800" spc="-1" dirty="0" err="1"/>
              <a:t>Raum</a:t>
            </a:r>
            <a:r>
              <a:rPr lang="en-US" sz="2800" spc="-1" dirty="0"/>
              <a:t>, </a:t>
            </a:r>
            <a:r>
              <a:rPr lang="en-US" sz="2800" spc="-1" dirty="0" err="1"/>
              <a:t>Normen</a:t>
            </a:r>
            <a:r>
              <a:rPr lang="en-US" sz="2800" spc="-1" dirty="0"/>
              <a:t> und </a:t>
            </a:r>
            <a:r>
              <a:rPr lang="en-US" sz="2800" spc="-1" dirty="0" err="1"/>
              <a:t>Machtverhältnissen</a:t>
            </a:r>
            <a:r>
              <a:rPr lang="en-US" sz="2800" spc="-1" dirty="0"/>
              <a:t> </a:t>
            </a:r>
            <a:r>
              <a:rPr lang="en-US" sz="2800" spc="-1" dirty="0" err="1"/>
              <a:t>oder</a:t>
            </a:r>
            <a:r>
              <a:rPr lang="en-US" sz="2800" spc="-1" dirty="0"/>
              <a:t> </a:t>
            </a:r>
            <a:r>
              <a:rPr lang="en-US" sz="2800" spc="-1" dirty="0" err="1"/>
              <a:t>Politik</a:t>
            </a:r>
            <a:r>
              <a:rPr lang="en-US" sz="2800" spc="-1" dirty="0"/>
              <a:t> und Kultur </a:t>
            </a:r>
            <a:r>
              <a:rPr lang="en-US" sz="2800" spc="-1" dirty="0" err="1"/>
              <a:t>abhängig</a:t>
            </a:r>
            <a:r>
              <a:rPr lang="en-US" sz="2800" spc="-1" dirty="0"/>
              <a:t>“ (Andresen 2018)</a:t>
            </a:r>
          </a:p>
          <a:p>
            <a:pPr indent="-228600">
              <a:lnSpc>
                <a:spcPct val="90000"/>
              </a:lnSpc>
              <a:spcAft>
                <a:spcPts val="600"/>
              </a:spcAft>
              <a:buFont typeface="Arial" panose="020B0604020202020204" pitchFamily="34" charset="0"/>
              <a:buChar char="•"/>
            </a:pPr>
            <a:endParaRPr lang="en-US" sz="2800" spc="-1" dirty="0"/>
          </a:p>
          <a:p>
            <a:pPr indent="-228600">
              <a:lnSpc>
                <a:spcPct val="90000"/>
              </a:lnSpc>
              <a:spcAft>
                <a:spcPts val="600"/>
              </a:spcAft>
              <a:buFont typeface="Arial" panose="020B0604020202020204" pitchFamily="34" charset="0"/>
              <a:buChar char="•"/>
            </a:pPr>
            <a:endParaRPr lang="en-US" sz="2800" spc="-1" dirty="0"/>
          </a:p>
          <a:p>
            <a:pPr>
              <a:lnSpc>
                <a:spcPct val="90000"/>
              </a:lnSpc>
              <a:spcAft>
                <a:spcPts val="600"/>
              </a:spcAft>
            </a:pPr>
            <a:r>
              <a:rPr lang="en-US" sz="2800" spc="-1" dirty="0">
                <a:sym typeface="Wingdings" panose="05000000000000000000" pitchFamily="2" charset="2"/>
              </a:rPr>
              <a:t> Wie </a:t>
            </a:r>
            <a:r>
              <a:rPr lang="en-US" sz="2800" spc="-1" dirty="0" err="1">
                <a:sym typeface="Wingdings" panose="05000000000000000000" pitchFamily="2" charset="2"/>
              </a:rPr>
              <a:t>sieht</a:t>
            </a:r>
            <a:r>
              <a:rPr lang="en-US" sz="2800" spc="-1" dirty="0">
                <a:sym typeface="Wingdings" panose="05000000000000000000" pitchFamily="2" charset="2"/>
              </a:rPr>
              <a:t> </a:t>
            </a:r>
            <a:r>
              <a:rPr lang="en-US" sz="2800" spc="-1" dirty="0" err="1">
                <a:sym typeface="Wingdings" panose="05000000000000000000" pitchFamily="2" charset="2"/>
              </a:rPr>
              <a:t>Kindheit</a:t>
            </a:r>
            <a:r>
              <a:rPr lang="en-US" sz="2800" spc="-1" dirty="0">
                <a:sym typeface="Wingdings" panose="05000000000000000000" pitchFamily="2" charset="2"/>
              </a:rPr>
              <a:t> </a:t>
            </a:r>
            <a:r>
              <a:rPr lang="en-US" sz="2800" spc="-1" dirty="0" err="1">
                <a:sym typeface="Wingdings" panose="05000000000000000000" pitchFamily="2" charset="2"/>
              </a:rPr>
              <a:t>heute</a:t>
            </a:r>
            <a:r>
              <a:rPr lang="en-US" sz="2800" spc="-1" dirty="0">
                <a:sym typeface="Wingdings" panose="05000000000000000000" pitchFamily="2" charset="2"/>
              </a:rPr>
              <a:t> </a:t>
            </a:r>
            <a:r>
              <a:rPr lang="en-US" sz="2800" spc="-1" dirty="0" err="1">
                <a:sym typeface="Wingdings" panose="05000000000000000000" pitchFamily="2" charset="2"/>
              </a:rPr>
              <a:t>aus</a:t>
            </a:r>
            <a:r>
              <a:rPr lang="en-US" sz="2800" spc="-1" dirty="0">
                <a:sym typeface="Wingdings" panose="05000000000000000000" pitchFamily="2" charset="2"/>
              </a:rPr>
              <a:t>? </a:t>
            </a:r>
            <a:r>
              <a:rPr lang="en-US" sz="2800" spc="-1" dirty="0" err="1">
                <a:sym typeface="Wingdings" panose="05000000000000000000" pitchFamily="2" charset="2"/>
              </a:rPr>
              <a:t>Gibt</a:t>
            </a:r>
            <a:r>
              <a:rPr lang="en-US" sz="2800" spc="-1" dirty="0">
                <a:sym typeface="Wingdings" panose="05000000000000000000" pitchFamily="2" charset="2"/>
              </a:rPr>
              <a:t> es </a:t>
            </a:r>
            <a:r>
              <a:rPr lang="en-US" sz="2800" i="1" spc="-1" dirty="0">
                <a:sym typeface="Wingdings" panose="05000000000000000000" pitchFamily="2" charset="2"/>
              </a:rPr>
              <a:t>die</a:t>
            </a:r>
            <a:r>
              <a:rPr lang="en-US" sz="2800" spc="-1" dirty="0">
                <a:sym typeface="Wingdings" panose="05000000000000000000" pitchFamily="2" charset="2"/>
              </a:rPr>
              <a:t> </a:t>
            </a:r>
            <a:r>
              <a:rPr lang="en-US" sz="2800" spc="-1" dirty="0" err="1">
                <a:sym typeface="Wingdings" panose="05000000000000000000" pitchFamily="2" charset="2"/>
              </a:rPr>
              <a:t>Kindheit</a:t>
            </a:r>
            <a:r>
              <a:rPr lang="en-US" sz="2800" spc="-1" dirty="0">
                <a:sym typeface="Wingdings" panose="05000000000000000000" pitchFamily="2" charset="2"/>
              </a:rPr>
              <a:t>?</a:t>
            </a:r>
            <a:endParaRPr lang="en-US" sz="2800" spc="-1" dirty="0"/>
          </a:p>
        </p:txBody>
      </p:sp>
      <p:sp>
        <p:nvSpPr>
          <p:cNvPr id="2" name="Datumsplatzhalter 1">
            <a:extLst>
              <a:ext uri="{FF2B5EF4-FFF2-40B4-BE49-F238E27FC236}">
                <a16:creationId xmlns:a16="http://schemas.microsoft.com/office/drawing/2014/main" id="{54B9CE21-13D3-030E-43CB-D3CFA7C7C112}"/>
              </a:ext>
            </a:extLst>
          </p:cNvPr>
          <p:cNvSpPr>
            <a:spLocks noGrp="1"/>
          </p:cNvSpPr>
          <p:nvPr>
            <p:ph type="dt" sz="half" idx="10"/>
          </p:nvPr>
        </p:nvSpPr>
        <p:spPr/>
        <p:txBody>
          <a:bodyPr/>
          <a:lstStyle/>
          <a:p>
            <a:fld id="{6698E7E3-B73C-4569-A89E-97A78F813E2C}" type="datetime1">
              <a:rPr lang="de-DE" smtClean="0"/>
              <a:t>10.06.2024</a:t>
            </a:fld>
            <a:endParaRPr lang="en-DE"/>
          </a:p>
        </p:txBody>
      </p:sp>
      <p:sp>
        <p:nvSpPr>
          <p:cNvPr id="3" name="Fußzeilenplatzhalter 2">
            <a:extLst>
              <a:ext uri="{FF2B5EF4-FFF2-40B4-BE49-F238E27FC236}">
                <a16:creationId xmlns:a16="http://schemas.microsoft.com/office/drawing/2014/main" id="{BA0CF44B-AEE9-BF32-B721-F5C624ED975C}"/>
              </a:ext>
            </a:extLst>
          </p:cNvPr>
          <p:cNvSpPr>
            <a:spLocks noGrp="1"/>
          </p:cNvSpPr>
          <p:nvPr>
            <p:ph type="ftr" sz="quarter" idx="11"/>
          </p:nvPr>
        </p:nvSpPr>
        <p:spPr/>
        <p:txBody>
          <a:bodyPr/>
          <a:lstStyle/>
          <a:p>
            <a:r>
              <a:rPr lang="de-DE"/>
              <a:t>Prof. Dr. Katharina Gerarts</a:t>
            </a:r>
            <a:endParaRPr lang="en-DE"/>
          </a:p>
        </p:txBody>
      </p:sp>
      <p:sp>
        <p:nvSpPr>
          <p:cNvPr id="4" name="Foliennummernplatzhalter 3">
            <a:extLst>
              <a:ext uri="{FF2B5EF4-FFF2-40B4-BE49-F238E27FC236}">
                <a16:creationId xmlns:a16="http://schemas.microsoft.com/office/drawing/2014/main" id="{0EC046D5-0723-2FB5-BB0D-9D85D610C0E2}"/>
              </a:ext>
            </a:extLst>
          </p:cNvPr>
          <p:cNvSpPr>
            <a:spLocks noGrp="1"/>
          </p:cNvSpPr>
          <p:nvPr>
            <p:ph type="sldNum" sz="quarter" idx="12"/>
          </p:nvPr>
        </p:nvSpPr>
        <p:spPr/>
        <p:txBody>
          <a:bodyPr/>
          <a:lstStyle/>
          <a:p>
            <a:fld id="{980900C9-5012-1C45-ABAA-7BDC56E57BCB}" type="slidenum">
              <a:rPr lang="en-DE" smtClean="0"/>
              <a:t>5</a:t>
            </a:fld>
            <a:endParaRPr lang="en-DE"/>
          </a:p>
        </p:txBody>
      </p:sp>
    </p:spTree>
  </p:cSld>
  <p:clrMapOvr>
    <a:masterClrMapping/>
  </p:clrMapOvr>
  <p:transition spd="slow">
    <p:wip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1">
                                            <p:txEl>
                                              <p:pRg st="5" end="5"/>
                                            </p:txEl>
                                          </p:spTgt>
                                        </p:tgtEl>
                                        <p:attrNameLst>
                                          <p:attrName>style.visibility</p:attrName>
                                        </p:attrNameLst>
                                      </p:cBhvr>
                                      <p:to>
                                        <p:strVal val="visible"/>
                                      </p:to>
                                    </p:set>
                                    <p:animEffect transition="in" filter="fade">
                                      <p:cBhvr>
                                        <p:cTn id="7" dur="1000"/>
                                        <p:tgtEl>
                                          <p:spTgt spid="301">
                                            <p:txEl>
                                              <p:pRg st="5" end="5"/>
                                            </p:txEl>
                                          </p:spTgt>
                                        </p:tgtEl>
                                      </p:cBhvr>
                                    </p:animEffect>
                                    <p:anim calcmode="lin" valueType="num">
                                      <p:cBhvr>
                                        <p:cTn id="8" dur="1000" fill="hold"/>
                                        <p:tgtEl>
                                          <p:spTgt spid="301">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0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a:bodyPr>
          <a:lstStyle/>
          <a:p>
            <a:r>
              <a:rPr lang="de-DE" sz="5400" dirty="0">
                <a:latin typeface="Avenir next"/>
              </a:rPr>
              <a:t>Kinderbewusstsein</a:t>
            </a:r>
          </a:p>
        </p:txBody>
      </p:sp>
      <p:sp>
        <p:nvSpPr>
          <p:cNvPr id="3" name="Inhaltsplatzhalter 2"/>
          <p:cNvSpPr>
            <a:spLocks noGrp="1"/>
          </p:cNvSpPr>
          <p:nvPr>
            <p:ph idx="1"/>
          </p:nvPr>
        </p:nvSpPr>
        <p:spPr>
          <a:xfrm>
            <a:off x="838200" y="1929384"/>
            <a:ext cx="10515600" cy="4251960"/>
          </a:xfrm>
        </p:spPr>
        <p:txBody>
          <a:bodyPr>
            <a:normAutofit/>
          </a:bodyPr>
          <a:lstStyle/>
          <a:p>
            <a:pPr marL="0" lvl="0" indent="0">
              <a:buNone/>
            </a:pPr>
            <a:r>
              <a:rPr lang="de-DE" sz="2200" b="1" dirty="0">
                <a:latin typeface="+mj-lt"/>
              </a:rPr>
              <a:t>Wir brauchen eine kinderfreundliche Haltung in unserer Gesellschaft – wir brauchen ein </a:t>
            </a:r>
            <a:r>
              <a:rPr lang="de-DE" sz="2200" b="1" u="sng" dirty="0">
                <a:latin typeface="+mj-lt"/>
              </a:rPr>
              <a:t>„Kinderbewusstsein“</a:t>
            </a:r>
            <a:r>
              <a:rPr lang="de-DE" sz="2200" b="1" dirty="0">
                <a:latin typeface="+mj-lt"/>
              </a:rPr>
              <a:t> (Largo 2012)</a:t>
            </a:r>
          </a:p>
          <a:p>
            <a:pPr lvl="0"/>
            <a:endParaRPr lang="de-DE" sz="2200" b="1" dirty="0">
              <a:latin typeface="+mj-lt"/>
            </a:endParaRPr>
          </a:p>
          <a:p>
            <a:pPr marL="0" lvl="0" indent="0">
              <a:buNone/>
            </a:pPr>
            <a:r>
              <a:rPr lang="de-DE" sz="3200" dirty="0">
                <a:latin typeface="+mj-lt"/>
              </a:rPr>
              <a:t>„Kinderbewusstsein ist die Fähigkeit Erwachsener, Entscheidungen immer mit Blick auf die Konsequenzen für die Entwicklungsbedingungen von Kindern zu treffen. </a:t>
            </a:r>
          </a:p>
          <a:p>
            <a:pPr marL="0" lvl="0" indent="0">
              <a:buNone/>
            </a:pPr>
            <a:r>
              <a:rPr lang="de-DE" sz="3200" dirty="0">
                <a:latin typeface="+mj-lt"/>
              </a:rPr>
              <a:t>Damit ist Kinderbewusstsein ein politischer Begriff, der die </a:t>
            </a:r>
            <a:r>
              <a:rPr lang="de-DE" sz="3200" b="1" dirty="0">
                <a:latin typeface="+mj-lt"/>
              </a:rPr>
              <a:t>Verantwortung für jetzige und zukünftige Kinder </a:t>
            </a:r>
            <a:r>
              <a:rPr lang="de-DE" sz="3200" dirty="0">
                <a:latin typeface="+mj-lt"/>
              </a:rPr>
              <a:t>im Handeln erwachsener Menschen hervorheben soll.“ </a:t>
            </a:r>
            <a:r>
              <a:rPr lang="de-DE" sz="1050" dirty="0">
                <a:latin typeface="+mj-lt"/>
              </a:rPr>
              <a:t>(vgl. https://haensel-gretel.de/warum-kinderbewusstsein).</a:t>
            </a:r>
            <a:endParaRPr lang="de-DE" sz="3200" dirty="0">
              <a:latin typeface="+mj-lt"/>
            </a:endParaRPr>
          </a:p>
        </p:txBody>
      </p:sp>
      <p:sp>
        <p:nvSpPr>
          <p:cNvPr id="4" name="Datumsplatzhalter 3"/>
          <p:cNvSpPr>
            <a:spLocks noGrp="1"/>
          </p:cNvSpPr>
          <p:nvPr>
            <p:ph type="dt" sz="half" idx="10"/>
          </p:nvPr>
        </p:nvSpPr>
        <p:spPr>
          <a:xfrm>
            <a:off x="838200" y="6356350"/>
            <a:ext cx="2743200" cy="365125"/>
          </a:xfrm>
        </p:spPr>
        <p:txBody>
          <a:bodyPr>
            <a:normAutofit/>
          </a:bodyPr>
          <a:lstStyle/>
          <a:p>
            <a:pPr>
              <a:spcAft>
                <a:spcPts val="600"/>
              </a:spcAft>
            </a:pPr>
            <a:fld id="{9EE1D052-FE9E-40FF-AE7A-3495FF15335D}" type="datetime1">
              <a:rPr lang="de-DE" smtClean="0"/>
              <a:t>10.06.2024</a:t>
            </a:fld>
            <a:endParaRPr lang="de-DE"/>
          </a:p>
        </p:txBody>
      </p:sp>
      <p:sp>
        <p:nvSpPr>
          <p:cNvPr id="5" name="Fußzeilenplatzhalter 4"/>
          <p:cNvSpPr>
            <a:spLocks noGrp="1"/>
          </p:cNvSpPr>
          <p:nvPr>
            <p:ph type="ftr" sz="quarter" idx="11"/>
          </p:nvPr>
        </p:nvSpPr>
        <p:spPr>
          <a:xfrm>
            <a:off x="4038600" y="6356350"/>
            <a:ext cx="4114800" cy="365125"/>
          </a:xfrm>
        </p:spPr>
        <p:txBody>
          <a:bodyPr>
            <a:normAutofit/>
          </a:bodyPr>
          <a:lstStyle/>
          <a:p>
            <a:pPr>
              <a:spcAft>
                <a:spcPts val="600"/>
              </a:spcAft>
            </a:pPr>
            <a:r>
              <a:rPr lang="de-DE"/>
              <a:t>Prof. Dr. Katharina Gerarts</a:t>
            </a:r>
          </a:p>
        </p:txBody>
      </p:sp>
      <p:sp>
        <p:nvSpPr>
          <p:cNvPr id="6" name="Foliennummernplatzhalter 5"/>
          <p:cNvSpPr>
            <a:spLocks noGrp="1"/>
          </p:cNvSpPr>
          <p:nvPr>
            <p:ph type="sldNum" sz="quarter" idx="12"/>
          </p:nvPr>
        </p:nvSpPr>
        <p:spPr>
          <a:xfrm>
            <a:off x="8610600" y="6356350"/>
            <a:ext cx="2743200" cy="365125"/>
          </a:xfrm>
        </p:spPr>
        <p:txBody>
          <a:bodyPr>
            <a:normAutofit/>
          </a:bodyPr>
          <a:lstStyle/>
          <a:p>
            <a:pPr>
              <a:spcAft>
                <a:spcPts val="600"/>
              </a:spcAft>
            </a:pPr>
            <a:fld id="{FDF70C27-C3BA-487D-B70F-E75C23485DD6}" type="slidenum">
              <a:rPr lang="de-DE"/>
              <a:pPr>
                <a:spcAft>
                  <a:spcPts val="600"/>
                </a:spcAft>
              </a:pPr>
              <a:t>50</a:t>
            </a:fld>
            <a:endParaRPr lang="de-DE"/>
          </a:p>
        </p:txBody>
      </p:sp>
    </p:spTree>
    <p:extLst>
      <p:ext uri="{BB962C8B-B14F-4D97-AF65-F5344CB8AC3E}">
        <p14:creationId xmlns:p14="http://schemas.microsoft.com/office/powerpoint/2010/main" val="3855549357"/>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589B0-6298-F063-8673-57553426638F}"/>
              </a:ext>
            </a:extLst>
          </p:cNvPr>
          <p:cNvSpPr>
            <a:spLocks noGrp="1"/>
          </p:cNvSpPr>
          <p:nvPr>
            <p:ph type="ctrTitle"/>
          </p:nvPr>
        </p:nvSpPr>
        <p:spPr/>
        <p:txBody>
          <a:bodyPr/>
          <a:lstStyle/>
          <a:p>
            <a:r>
              <a:rPr lang="de-DE" dirty="0"/>
              <a:t>Danke für Ihre Aufmerksamkeit</a:t>
            </a:r>
          </a:p>
        </p:txBody>
      </p:sp>
      <p:sp>
        <p:nvSpPr>
          <p:cNvPr id="3" name="Untertitel 2">
            <a:extLst>
              <a:ext uri="{FF2B5EF4-FFF2-40B4-BE49-F238E27FC236}">
                <a16:creationId xmlns:a16="http://schemas.microsoft.com/office/drawing/2014/main" id="{5B9128F1-532A-17D5-8DDC-2889A7ED4BB6}"/>
              </a:ext>
            </a:extLst>
          </p:cNvPr>
          <p:cNvSpPr>
            <a:spLocks noGrp="1"/>
          </p:cNvSpPr>
          <p:nvPr>
            <p:ph type="subTitle" idx="1"/>
          </p:nvPr>
        </p:nvSpPr>
        <p:spPr/>
        <p:txBody>
          <a:bodyPr/>
          <a:lstStyle/>
          <a:p>
            <a:endParaRPr lang="de-DE" dirty="0"/>
          </a:p>
          <a:p>
            <a:r>
              <a:rPr lang="de-DE" dirty="0">
                <a:hlinkClick r:id="rId2"/>
              </a:rPr>
              <a:t>www.katharina-gerarts.de</a:t>
            </a:r>
            <a:endParaRPr lang="de-DE" dirty="0"/>
          </a:p>
          <a:p>
            <a:r>
              <a:rPr lang="de-DE" dirty="0"/>
              <a:t>@kinderrechteinstitut</a:t>
            </a:r>
          </a:p>
          <a:p>
            <a:endParaRPr lang="de-DE" dirty="0"/>
          </a:p>
          <a:p>
            <a:endParaRPr lang="de-DE" dirty="0"/>
          </a:p>
        </p:txBody>
      </p:sp>
      <p:pic>
        <p:nvPicPr>
          <p:cNvPr id="5" name="Grafik 4">
            <a:extLst>
              <a:ext uri="{FF2B5EF4-FFF2-40B4-BE49-F238E27FC236}">
                <a16:creationId xmlns:a16="http://schemas.microsoft.com/office/drawing/2014/main" id="{C8FDDBFF-3A90-D4D2-1AC3-522DAEA60955}"/>
              </a:ext>
            </a:extLst>
          </p:cNvPr>
          <p:cNvPicPr>
            <a:picLocks noChangeAspect="1"/>
          </p:cNvPicPr>
          <p:nvPr/>
        </p:nvPicPr>
        <p:blipFill>
          <a:blip r:embed="rId3"/>
          <a:stretch>
            <a:fillRect/>
          </a:stretch>
        </p:blipFill>
        <p:spPr>
          <a:xfrm>
            <a:off x="4155811" y="4429919"/>
            <a:ext cx="547926" cy="574087"/>
          </a:xfrm>
          <a:prstGeom prst="rect">
            <a:avLst/>
          </a:prstGeom>
        </p:spPr>
      </p:pic>
    </p:spTree>
    <p:extLst>
      <p:ext uri="{BB962C8B-B14F-4D97-AF65-F5344CB8AC3E}">
        <p14:creationId xmlns:p14="http://schemas.microsoft.com/office/powerpoint/2010/main" val="3857460172"/>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5CCF9B-86AC-B0E2-C188-8B222C69C255}"/>
              </a:ext>
            </a:extLst>
          </p:cNvPr>
          <p:cNvSpPr>
            <a:spLocks noGrp="1"/>
          </p:cNvSpPr>
          <p:nvPr>
            <p:ph type="title"/>
          </p:nvPr>
        </p:nvSpPr>
        <p:spPr/>
        <p:txBody>
          <a:bodyPr/>
          <a:lstStyle/>
          <a:p>
            <a:r>
              <a:rPr lang="de-DE" dirty="0"/>
              <a:t>Literatur</a:t>
            </a:r>
          </a:p>
        </p:txBody>
      </p:sp>
      <p:sp>
        <p:nvSpPr>
          <p:cNvPr id="3" name="Textplatzhalter 2">
            <a:extLst>
              <a:ext uri="{FF2B5EF4-FFF2-40B4-BE49-F238E27FC236}">
                <a16:creationId xmlns:a16="http://schemas.microsoft.com/office/drawing/2014/main" id="{6C2BD023-209B-5113-F20C-ABC7AAAA0B08}"/>
              </a:ext>
            </a:extLst>
          </p:cNvPr>
          <p:cNvSpPr>
            <a:spLocks noGrp="1"/>
          </p:cNvSpPr>
          <p:nvPr>
            <p:ph type="body" idx="1"/>
          </p:nvPr>
        </p:nvSpPr>
        <p:spPr/>
        <p:txBody>
          <a:bodyPr/>
          <a:lstStyle/>
          <a:p>
            <a:endParaRPr lang="de-DE"/>
          </a:p>
        </p:txBody>
      </p:sp>
      <p:sp>
        <p:nvSpPr>
          <p:cNvPr id="4" name="Datumsplatzhalter 3">
            <a:extLst>
              <a:ext uri="{FF2B5EF4-FFF2-40B4-BE49-F238E27FC236}">
                <a16:creationId xmlns:a16="http://schemas.microsoft.com/office/drawing/2014/main" id="{AE93FE2D-7F6C-7FFA-B735-7F2BF552090C}"/>
              </a:ext>
            </a:extLst>
          </p:cNvPr>
          <p:cNvSpPr>
            <a:spLocks noGrp="1"/>
          </p:cNvSpPr>
          <p:nvPr>
            <p:ph type="dt" sz="half" idx="10"/>
          </p:nvPr>
        </p:nvSpPr>
        <p:spPr/>
        <p:txBody>
          <a:bodyPr/>
          <a:lstStyle/>
          <a:p>
            <a:fld id="{AE1ABDC7-91A6-4986-9510-4484614BCD0B}" type="datetime1">
              <a:rPr lang="de-DE" smtClean="0"/>
              <a:t>10.06.2024</a:t>
            </a:fld>
            <a:endParaRPr lang="en-DE"/>
          </a:p>
        </p:txBody>
      </p:sp>
      <p:sp>
        <p:nvSpPr>
          <p:cNvPr id="5" name="Fußzeilenplatzhalter 4">
            <a:extLst>
              <a:ext uri="{FF2B5EF4-FFF2-40B4-BE49-F238E27FC236}">
                <a16:creationId xmlns:a16="http://schemas.microsoft.com/office/drawing/2014/main" id="{B1A2D100-F8C3-1BA3-601C-518BB4311E42}"/>
              </a:ext>
            </a:extLst>
          </p:cNvPr>
          <p:cNvSpPr>
            <a:spLocks noGrp="1"/>
          </p:cNvSpPr>
          <p:nvPr>
            <p:ph type="ftr" sz="quarter" idx="11"/>
          </p:nvPr>
        </p:nvSpPr>
        <p:spPr/>
        <p:txBody>
          <a:bodyPr/>
          <a:lstStyle/>
          <a:p>
            <a:r>
              <a:rPr lang="de-DE"/>
              <a:t>Prof. Dr. Katharina Gerarts</a:t>
            </a:r>
            <a:endParaRPr lang="en-DE"/>
          </a:p>
        </p:txBody>
      </p:sp>
      <p:sp>
        <p:nvSpPr>
          <p:cNvPr id="6" name="Foliennummernplatzhalter 5">
            <a:extLst>
              <a:ext uri="{FF2B5EF4-FFF2-40B4-BE49-F238E27FC236}">
                <a16:creationId xmlns:a16="http://schemas.microsoft.com/office/drawing/2014/main" id="{5AF61F53-B159-8D66-F4CB-7B34C069EFD8}"/>
              </a:ext>
            </a:extLst>
          </p:cNvPr>
          <p:cNvSpPr>
            <a:spLocks noGrp="1"/>
          </p:cNvSpPr>
          <p:nvPr>
            <p:ph type="sldNum" sz="quarter" idx="12"/>
          </p:nvPr>
        </p:nvSpPr>
        <p:spPr/>
        <p:txBody>
          <a:bodyPr/>
          <a:lstStyle/>
          <a:p>
            <a:fld id="{980900C9-5012-1C45-ABAA-7BDC56E57BCB}" type="slidenum">
              <a:rPr lang="en-DE" smtClean="0"/>
              <a:t>52</a:t>
            </a:fld>
            <a:endParaRPr lang="en-DE"/>
          </a:p>
        </p:txBody>
      </p:sp>
    </p:spTree>
    <p:extLst>
      <p:ext uri="{BB962C8B-B14F-4D97-AF65-F5344CB8AC3E}">
        <p14:creationId xmlns:p14="http://schemas.microsoft.com/office/powerpoint/2010/main" val="1642406123"/>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Literatur</a:t>
            </a:r>
          </a:p>
        </p:txBody>
      </p:sp>
      <p:sp>
        <p:nvSpPr>
          <p:cNvPr id="3" name="Inhaltsplatzhalter 2"/>
          <p:cNvSpPr>
            <a:spLocks noGrp="1"/>
          </p:cNvSpPr>
          <p:nvPr>
            <p:ph idx="1"/>
          </p:nvPr>
        </p:nvSpPr>
        <p:spPr/>
        <p:txBody>
          <a:bodyPr>
            <a:normAutofit/>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
        <p:nvSpPr>
          <p:cNvPr id="4" name="Datumsplatzhalter 3"/>
          <p:cNvSpPr>
            <a:spLocks noGrp="1"/>
          </p:cNvSpPr>
          <p:nvPr>
            <p:ph type="dt" sz="half" idx="10"/>
          </p:nvPr>
        </p:nvSpPr>
        <p:spPr/>
        <p:txBody>
          <a:bodyPr/>
          <a:lstStyle/>
          <a:p>
            <a:fld id="{3EB0C728-E841-41AB-ADF5-F4CDF7EF3300}" type="datetime1">
              <a:rPr lang="de-DE" smtClean="0"/>
              <a:t>10.06.2024</a:t>
            </a:fld>
            <a:endParaRPr lang="de-DE"/>
          </a:p>
        </p:txBody>
      </p:sp>
      <p:sp>
        <p:nvSpPr>
          <p:cNvPr id="5" name="Fußzeilenplatzhalter 4"/>
          <p:cNvSpPr>
            <a:spLocks noGrp="1"/>
          </p:cNvSpPr>
          <p:nvPr>
            <p:ph type="ftr" sz="quarter" idx="11"/>
          </p:nvPr>
        </p:nvSpPr>
        <p:spPr/>
        <p:txBody>
          <a:bodyPr/>
          <a:lstStyle/>
          <a:p>
            <a:r>
              <a:rPr lang="de-DE"/>
              <a:t>Prof. Dr. Katharina Gerarts</a:t>
            </a:r>
          </a:p>
        </p:txBody>
      </p:sp>
      <p:sp>
        <p:nvSpPr>
          <p:cNvPr id="6" name="Foliennummernplatzhalter 5"/>
          <p:cNvSpPr>
            <a:spLocks noGrp="1"/>
          </p:cNvSpPr>
          <p:nvPr>
            <p:ph type="sldNum" sz="quarter" idx="12"/>
          </p:nvPr>
        </p:nvSpPr>
        <p:spPr/>
        <p:txBody>
          <a:bodyPr/>
          <a:lstStyle/>
          <a:p>
            <a:fld id="{FDF70C27-C3BA-487D-B70F-E75C23485DD6}" type="slidenum">
              <a:rPr lang="de-DE" smtClean="0"/>
              <a:t>53</a:t>
            </a:fld>
            <a:endParaRPr lang="de-DE"/>
          </a:p>
        </p:txBody>
      </p:sp>
      <p:sp>
        <p:nvSpPr>
          <p:cNvPr id="10" name="Textfeld 9">
            <a:extLst>
              <a:ext uri="{FF2B5EF4-FFF2-40B4-BE49-F238E27FC236}">
                <a16:creationId xmlns:a16="http://schemas.microsoft.com/office/drawing/2014/main" id="{EE32BE97-E9E2-41AE-BC34-EE7DF1E55823}"/>
              </a:ext>
            </a:extLst>
          </p:cNvPr>
          <p:cNvSpPr txBox="1"/>
          <p:nvPr/>
        </p:nvSpPr>
        <p:spPr>
          <a:xfrm>
            <a:off x="755374" y="1646238"/>
            <a:ext cx="11116586" cy="3970318"/>
          </a:xfrm>
          <a:prstGeom prst="rect">
            <a:avLst/>
          </a:prstGeom>
          <a:noFill/>
        </p:spPr>
        <p:txBody>
          <a:bodyPr wrap="square">
            <a:spAutoFit/>
          </a:bodyPr>
          <a:lstStyle/>
          <a:p>
            <a:endParaRPr lang="de-DE" dirty="0"/>
          </a:p>
          <a:p>
            <a:r>
              <a:rPr lang="de-DE" dirty="0"/>
              <a:t>Andresen, S. (2018). Kindheit. In K. Böllert (Hrsg.), Kompendium Kinder- und Jugendhilfe (S. 365–379). Wiesbaden: Springer VS.</a:t>
            </a:r>
          </a:p>
          <a:p>
            <a:r>
              <a:rPr lang="de-DE" dirty="0"/>
              <a:t>Deutsches Kinderhilfswerk e.V., Thomas Krüger, Holger Hofmann, Uwe Kamp, Nina Ohlmeier, Sebastian Schiller (Mitarbeiter) (Deutsches Kinderhilfswerk e.V., Hrsg.). (2018). Kinderreport Deutschland 2018. Rechte von Kindern in Deutschland. https://www.dkhw.de/fileadmin/Redaktion/1_Unsere_Arbeit/1_Schwerpunkte/2_Kinderrechte/2.2_Kinderreport_aktuell_und_aeltere/Kinderreport_2018/DKHW_Kinderreport_2018.pdf. Zugegriffen: 28. August 2021.</a:t>
            </a:r>
          </a:p>
          <a:p>
            <a:r>
              <a:rPr lang="de-DE" dirty="0"/>
              <a:t>Gerarts, K. (Hrsg.). (2020). Methodenbuch Kinderrechte. Beteiligung von Kindern und Jugendlichen an Kinderrechten für Politik &amp; Co. Frankfurt: Debus.</a:t>
            </a:r>
          </a:p>
          <a:p>
            <a:r>
              <a:rPr lang="de-DE" dirty="0"/>
              <a:t>Knauer, R. &amp; </a:t>
            </a:r>
            <a:r>
              <a:rPr lang="de-DE" dirty="0" err="1"/>
              <a:t>Sturzenhecker</a:t>
            </a:r>
            <a:r>
              <a:rPr lang="de-DE" dirty="0"/>
              <a:t>, B. (Hrsg.). (2016). Demokratische Partizipation von Kindern. Weinheim: Beltz.</a:t>
            </a:r>
          </a:p>
          <a:p>
            <a:r>
              <a:rPr lang="de-DE" dirty="0"/>
              <a:t>Rudolf, B. (2014). Kinderrechte als Maßstab pädagogischer Beziehungen. In A. Prengel &amp; U. Winklhofer (Hrsg.), Kinderrechte in pädagogischen Beziehungen (S. 21–31). Opladen: Barbara Budrich.</a:t>
            </a:r>
          </a:p>
          <a:p>
            <a:r>
              <a:rPr lang="de-DE" dirty="0"/>
              <a:t>Winkler, M. (2017). Kindheitsgeschichte. Eine Einführung. Göttingen: Vandenhoeck &amp; Ruprecht.</a:t>
            </a:r>
          </a:p>
        </p:txBody>
      </p:sp>
    </p:spTree>
    <p:extLst>
      <p:ext uri="{BB962C8B-B14F-4D97-AF65-F5344CB8AC3E}">
        <p14:creationId xmlns:p14="http://schemas.microsoft.com/office/powerpoint/2010/main" val="1814229747"/>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2644412-0101-8654-A647-D58ABCE608F3}"/>
              </a:ext>
            </a:extLst>
          </p:cNvPr>
          <p:cNvSpPr>
            <a:spLocks noGrp="1"/>
          </p:cNvSpPr>
          <p:nvPr>
            <p:ph type="dt" sz="half" idx="10"/>
          </p:nvPr>
        </p:nvSpPr>
        <p:spPr/>
        <p:txBody>
          <a:bodyPr/>
          <a:lstStyle/>
          <a:p>
            <a:fld id="{ED0070A9-F80C-4F1A-8C06-01B920EB8F0D}" type="datetime1">
              <a:rPr lang="de-DE" smtClean="0"/>
              <a:t>10.06.2024</a:t>
            </a:fld>
            <a:endParaRPr lang="de-DE" dirty="0"/>
          </a:p>
        </p:txBody>
      </p:sp>
      <p:sp>
        <p:nvSpPr>
          <p:cNvPr id="3" name="Fußzeilenplatzhalter 2">
            <a:extLst>
              <a:ext uri="{FF2B5EF4-FFF2-40B4-BE49-F238E27FC236}">
                <a16:creationId xmlns:a16="http://schemas.microsoft.com/office/drawing/2014/main" id="{FC7A4EC5-841D-6F15-A5DE-29E8572607FC}"/>
              </a:ext>
            </a:extLst>
          </p:cNvPr>
          <p:cNvSpPr>
            <a:spLocks noGrp="1"/>
          </p:cNvSpPr>
          <p:nvPr>
            <p:ph type="ftr" sz="quarter" idx="11"/>
          </p:nvPr>
        </p:nvSpPr>
        <p:spPr/>
        <p:txBody>
          <a:bodyPr/>
          <a:lstStyle/>
          <a:p>
            <a:r>
              <a:rPr lang="de-DE"/>
              <a:t>Prof. Dr. Katharina Gerarts</a:t>
            </a:r>
            <a:endParaRPr lang="de-DE" dirty="0"/>
          </a:p>
        </p:txBody>
      </p:sp>
      <p:sp>
        <p:nvSpPr>
          <p:cNvPr id="4" name="Foliennummernplatzhalter 3">
            <a:extLst>
              <a:ext uri="{FF2B5EF4-FFF2-40B4-BE49-F238E27FC236}">
                <a16:creationId xmlns:a16="http://schemas.microsoft.com/office/drawing/2014/main" id="{F413239C-ACC3-A280-9111-FBB76C0C00D1}"/>
              </a:ext>
            </a:extLst>
          </p:cNvPr>
          <p:cNvSpPr>
            <a:spLocks noGrp="1"/>
          </p:cNvSpPr>
          <p:nvPr>
            <p:ph type="sldNum" sz="quarter" idx="12"/>
          </p:nvPr>
        </p:nvSpPr>
        <p:spPr/>
        <p:txBody>
          <a:bodyPr/>
          <a:lstStyle/>
          <a:p>
            <a:fld id="{19C38A61-2AC7-4B0E-B80F-DDADD701BB40}" type="slidenum">
              <a:rPr lang="de-DE" smtClean="0"/>
              <a:pPr/>
              <a:t>54</a:t>
            </a:fld>
            <a:endParaRPr lang="de-DE" dirty="0"/>
          </a:p>
        </p:txBody>
      </p:sp>
      <p:sp>
        <p:nvSpPr>
          <p:cNvPr id="5" name="Inhaltsplatzhalter 4">
            <a:extLst>
              <a:ext uri="{FF2B5EF4-FFF2-40B4-BE49-F238E27FC236}">
                <a16:creationId xmlns:a16="http://schemas.microsoft.com/office/drawing/2014/main" id="{D98AC531-45E6-EF8D-D984-8F97724DE2D8}"/>
              </a:ext>
            </a:extLst>
          </p:cNvPr>
          <p:cNvSpPr>
            <a:spLocks noGrp="1"/>
          </p:cNvSpPr>
          <p:nvPr>
            <p:ph idx="1"/>
          </p:nvPr>
        </p:nvSpPr>
        <p:spPr>
          <a:xfrm>
            <a:off x="311791" y="917733"/>
            <a:ext cx="11306175" cy="4785925"/>
          </a:xfrm>
        </p:spPr>
        <p:txBody>
          <a:bodyPr/>
          <a:lstStyle/>
          <a:p>
            <a:r>
              <a:rPr lang="de-DE" sz="1800" b="0" i="0" u="none" strike="noStrike" baseline="0" dirty="0">
                <a:latin typeface="Calibri" panose="020F0502020204030204" pitchFamily="34" charset="0"/>
              </a:rPr>
              <a:t>Arendt, Hannah (2003): Macht und Gewalt. TB; München</a:t>
            </a:r>
          </a:p>
          <a:p>
            <a:r>
              <a:rPr lang="de-DE" sz="1800" dirty="0">
                <a:solidFill>
                  <a:srgbClr val="000000"/>
                </a:solidFill>
                <a:latin typeface="Calibri" panose="020F0502020204030204" pitchFamily="34" charset="0"/>
                <a:ea typeface="Calibri" panose="020F0502020204030204" pitchFamily="34" charset="0"/>
              </a:rPr>
              <a:t>Edelstein, Wolfgang, Krappmann, Lothar/Student, Sonja (</a:t>
            </a:r>
            <a:r>
              <a:rPr lang="de-DE" sz="1800" dirty="0" err="1">
                <a:solidFill>
                  <a:srgbClr val="000000"/>
                </a:solidFill>
                <a:latin typeface="Calibri" panose="020F0502020204030204" pitchFamily="34" charset="0"/>
                <a:ea typeface="Calibri" panose="020F0502020204030204" pitchFamily="34" charset="0"/>
              </a:rPr>
              <a:t>Hg</a:t>
            </a:r>
            <a:r>
              <a:rPr lang="de-DE" sz="1800" dirty="0">
                <a:solidFill>
                  <a:srgbClr val="000000"/>
                </a:solidFill>
                <a:latin typeface="Calibri" panose="020F0502020204030204" pitchFamily="34" charset="0"/>
                <a:ea typeface="Calibri" panose="020F0502020204030204" pitchFamily="34" charset="0"/>
              </a:rPr>
              <a:t>.) (2014): Kinderrechte in die Schule. Gleichheit, Schutz, Förderung, Partizipation. Schwalbach/</a:t>
            </a:r>
            <a:r>
              <a:rPr lang="de-DE" sz="1800" dirty="0" err="1">
                <a:solidFill>
                  <a:srgbClr val="000000"/>
                </a:solidFill>
                <a:latin typeface="Calibri" panose="020F0502020204030204" pitchFamily="34" charset="0"/>
                <a:ea typeface="Calibri" panose="020F0502020204030204" pitchFamily="34" charset="0"/>
              </a:rPr>
              <a:t>Ts</a:t>
            </a:r>
            <a:r>
              <a:rPr lang="de-DE" sz="1800" dirty="0">
                <a:solidFill>
                  <a:srgbClr val="000000"/>
                </a:solidFill>
                <a:latin typeface="Calibri" panose="020F0502020204030204" pitchFamily="34" charset="0"/>
                <a:ea typeface="Calibri" panose="020F0502020204030204" pitchFamily="34" charset="0"/>
              </a:rPr>
              <a:t>.: Debus Pädagogik</a:t>
            </a:r>
          </a:p>
          <a:p>
            <a:r>
              <a:rPr lang="de-DE" sz="1800" dirty="0">
                <a:solidFill>
                  <a:srgbClr val="000000"/>
                </a:solidFill>
                <a:effectLst/>
                <a:latin typeface="Calibri" panose="020F0502020204030204" pitchFamily="34" charset="0"/>
                <a:ea typeface="Calibri" panose="020F0502020204030204" pitchFamily="34" charset="0"/>
              </a:rPr>
              <a:t>Feige, Judith/ Günnewig, Kathrin (05.2018): Kinder- und Menschenrechtsbildung in der Kita. Verfügbar unter: </a:t>
            </a:r>
            <a:r>
              <a:rPr lang="de-DE" sz="1800" u="sng" dirty="0">
                <a:solidFill>
                  <a:srgbClr val="000000"/>
                </a:solidFill>
                <a:effectLst/>
                <a:latin typeface="Calibri" panose="020F0502020204030204" pitchFamily="34" charset="0"/>
                <a:ea typeface="Calibri" panose="020F0502020204030204" pitchFamily="34" charset="0"/>
                <a:hlinkClick r:id="rId2"/>
              </a:rPr>
              <a:t>https://www.nifbe.de/</a:t>
            </a:r>
            <a:r>
              <a:rPr lang="de-DE" sz="1800" u="sng" dirty="0" err="1">
                <a:solidFill>
                  <a:srgbClr val="000000"/>
                </a:solidFill>
                <a:effectLst/>
                <a:latin typeface="Calibri" panose="020F0502020204030204" pitchFamily="34" charset="0"/>
                <a:ea typeface="Calibri" panose="020F0502020204030204" pitchFamily="34" charset="0"/>
                <a:hlinkClick r:id="rId2"/>
              </a:rPr>
              <a:t>images</a:t>
            </a:r>
            <a:r>
              <a:rPr lang="de-DE" sz="1800" u="sng" dirty="0">
                <a:solidFill>
                  <a:srgbClr val="000000"/>
                </a:solidFill>
                <a:effectLst/>
                <a:latin typeface="Calibri" panose="020F0502020204030204" pitchFamily="34" charset="0"/>
                <a:ea typeface="Calibri" panose="020F0502020204030204" pitchFamily="34" charset="0"/>
                <a:hlinkClick r:id="rId2"/>
              </a:rPr>
              <a:t>/</a:t>
            </a:r>
            <a:r>
              <a:rPr lang="de-DE" sz="1800" u="sng" dirty="0" err="1">
                <a:solidFill>
                  <a:srgbClr val="000000"/>
                </a:solidFill>
                <a:effectLst/>
                <a:latin typeface="Calibri" panose="020F0502020204030204" pitchFamily="34" charset="0"/>
                <a:ea typeface="Calibri" panose="020F0502020204030204" pitchFamily="34" charset="0"/>
                <a:hlinkClick r:id="rId2"/>
              </a:rPr>
              <a:t>nifbe</a:t>
            </a:r>
            <a:r>
              <a:rPr lang="de-DE" sz="1800" u="sng" dirty="0">
                <a:solidFill>
                  <a:srgbClr val="000000"/>
                </a:solidFill>
                <a:effectLst/>
                <a:latin typeface="Calibri" panose="020F0502020204030204" pitchFamily="34" charset="0"/>
                <a:ea typeface="Calibri" panose="020F0502020204030204" pitchFamily="34" charset="0"/>
                <a:hlinkClick r:id="rId2"/>
              </a:rPr>
              <a:t>/Fachbeiträge/2019/KiTaFT_Feige_Guennewig_2018Kinder-undMenschenrechtsbildunginderKita.pdf</a:t>
            </a:r>
            <a:endParaRPr lang="de-DE" sz="1800" u="sng" dirty="0">
              <a:solidFill>
                <a:srgbClr val="000000"/>
              </a:solidFill>
              <a:effectLst/>
              <a:latin typeface="Calibri" panose="020F0502020204030204" pitchFamily="34" charset="0"/>
              <a:ea typeface="Calibri" panose="020F0502020204030204" pitchFamily="34" charset="0"/>
            </a:endParaRPr>
          </a:p>
          <a:p>
            <a:r>
              <a:rPr lang="de-DE" sz="1800" dirty="0">
                <a:solidFill>
                  <a:srgbClr val="000000"/>
                </a:solidFill>
                <a:effectLst/>
                <a:latin typeface="Calibri" panose="020F0502020204030204" pitchFamily="34" charset="0"/>
                <a:ea typeface="Calibri" panose="020F0502020204030204" pitchFamily="34" charset="0"/>
              </a:rPr>
              <a:t>Gerarts, Katharina (2021): Kinderrechtsbildung – über, durch und für Kinderrechte. Zur Bedeutung eines gesamtgesellschaftlichen Kinderbewusstseins. In: Fachzeitschrift Außerschulische Bildung, Ausgabe 2/2021: Politische Bildung mit Kindern entwickeln und gestalten.</a:t>
            </a:r>
          </a:p>
          <a:p>
            <a:r>
              <a:rPr lang="de-DE" sz="1800" dirty="0" err="1">
                <a:latin typeface="Calibri" panose="020F0502020204030204" pitchFamily="34" charset="0"/>
              </a:rPr>
              <a:t>Kaletsch</a:t>
            </a:r>
            <a:r>
              <a:rPr lang="de-DE" sz="1800" dirty="0">
                <a:latin typeface="Calibri" panose="020F0502020204030204" pitchFamily="34" charset="0"/>
              </a:rPr>
              <a:t>, Christa; Gebhard, Jasmine (2021): Kinderrechte in der KiTa. Frankfurt/M.: Debus Pädagogik (Kinderrechte und Bildung).</a:t>
            </a:r>
          </a:p>
          <a:p>
            <a:r>
              <a:rPr lang="de-DE" sz="1800" b="0" i="0" u="none" strike="noStrike" baseline="0" dirty="0">
                <a:latin typeface="Calibri" panose="020F0502020204030204" pitchFamily="34" charset="0"/>
              </a:rPr>
              <a:t>Maywald, Jörg (2012): Kinder haben Rechte! Kinderrechte kennen - umsetzen - wahren. Für Kindergarten, Schule und Jugendhilfe (0-18 Jahre). 1., neue </a:t>
            </a:r>
            <a:r>
              <a:rPr lang="de-DE" sz="1800" b="0" i="0" u="none" strike="noStrike" baseline="0" dirty="0" err="1">
                <a:latin typeface="Calibri" panose="020F0502020204030204" pitchFamily="34" charset="0"/>
              </a:rPr>
              <a:t>Ausg</a:t>
            </a:r>
            <a:r>
              <a:rPr lang="de-DE" sz="1800" b="0" i="0" u="none" strike="noStrike" baseline="0" dirty="0">
                <a:latin typeface="Calibri" panose="020F0502020204030204" pitchFamily="34" charset="0"/>
              </a:rPr>
              <a:t>. Weinheim, Bergstr: Beltz, J (Pädagogik).</a:t>
            </a:r>
          </a:p>
          <a:p>
            <a:endParaRPr lang="de-DE" sz="1800" dirty="0">
              <a:solidFill>
                <a:srgbClr val="000000"/>
              </a:solidFill>
              <a:effectLst/>
              <a:latin typeface="Calibri" panose="020F0502020204030204" pitchFamily="34" charset="0"/>
              <a:ea typeface="Calibri" panose="020F0502020204030204" pitchFamily="34" charset="0"/>
            </a:endParaRPr>
          </a:p>
          <a:p>
            <a:endParaRPr kumimoji="0" lang="de-DE" sz="1800" i="0" u="none" strike="noStrike" kern="1200" cap="none" spc="0" normalizeH="0" baseline="0" noProof="0" dirty="0">
              <a:ln>
                <a:noFill/>
              </a:ln>
              <a:effectLst/>
              <a:uLnTx/>
              <a:uFillTx/>
              <a:ea typeface="+mn-ea"/>
              <a:cs typeface="+mn-cs"/>
            </a:endParaRPr>
          </a:p>
          <a:p>
            <a:endParaRPr lang="de-DE" sz="1800" b="0" i="0" u="none" strike="noStrike" baseline="0" dirty="0">
              <a:latin typeface="Calibri" panose="020F0502020204030204" pitchFamily="34" charset="0"/>
            </a:endParaRPr>
          </a:p>
          <a:p>
            <a:endParaRPr lang="de-DE" sz="1800" b="0" i="0" u="none" strike="noStrike" baseline="0" dirty="0">
              <a:latin typeface="Calibri" panose="020F0502020204030204" pitchFamily="34" charset="0"/>
            </a:endParaRPr>
          </a:p>
        </p:txBody>
      </p:sp>
      <p:sp>
        <p:nvSpPr>
          <p:cNvPr id="6" name="Textplatzhalter 5">
            <a:extLst>
              <a:ext uri="{FF2B5EF4-FFF2-40B4-BE49-F238E27FC236}">
                <a16:creationId xmlns:a16="http://schemas.microsoft.com/office/drawing/2014/main" id="{F25C3C18-9C97-8BDD-739E-B3C7090C5555}"/>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930711650"/>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2644412-0101-8654-A647-D58ABCE608F3}"/>
              </a:ext>
            </a:extLst>
          </p:cNvPr>
          <p:cNvSpPr>
            <a:spLocks noGrp="1"/>
          </p:cNvSpPr>
          <p:nvPr>
            <p:ph type="dt" sz="half" idx="10"/>
          </p:nvPr>
        </p:nvSpPr>
        <p:spPr/>
        <p:txBody>
          <a:bodyPr/>
          <a:lstStyle/>
          <a:p>
            <a:fld id="{B606C12B-84C3-4FFF-98E8-344CD9E322C3}" type="datetime1">
              <a:rPr lang="de-DE" smtClean="0"/>
              <a:t>10.06.2024</a:t>
            </a:fld>
            <a:endParaRPr lang="de-DE" dirty="0"/>
          </a:p>
        </p:txBody>
      </p:sp>
      <p:sp>
        <p:nvSpPr>
          <p:cNvPr id="3" name="Fußzeilenplatzhalter 2">
            <a:extLst>
              <a:ext uri="{FF2B5EF4-FFF2-40B4-BE49-F238E27FC236}">
                <a16:creationId xmlns:a16="http://schemas.microsoft.com/office/drawing/2014/main" id="{FC7A4EC5-841D-6F15-A5DE-29E8572607FC}"/>
              </a:ext>
            </a:extLst>
          </p:cNvPr>
          <p:cNvSpPr>
            <a:spLocks noGrp="1"/>
          </p:cNvSpPr>
          <p:nvPr>
            <p:ph type="ftr" sz="quarter" idx="11"/>
          </p:nvPr>
        </p:nvSpPr>
        <p:spPr/>
        <p:txBody>
          <a:bodyPr/>
          <a:lstStyle/>
          <a:p>
            <a:r>
              <a:rPr lang="de-DE"/>
              <a:t>Prof. Dr. Katharina Gerarts</a:t>
            </a:r>
            <a:endParaRPr lang="de-DE" dirty="0"/>
          </a:p>
        </p:txBody>
      </p:sp>
      <p:sp>
        <p:nvSpPr>
          <p:cNvPr id="4" name="Foliennummernplatzhalter 3">
            <a:extLst>
              <a:ext uri="{FF2B5EF4-FFF2-40B4-BE49-F238E27FC236}">
                <a16:creationId xmlns:a16="http://schemas.microsoft.com/office/drawing/2014/main" id="{F413239C-ACC3-A280-9111-FBB76C0C00D1}"/>
              </a:ext>
            </a:extLst>
          </p:cNvPr>
          <p:cNvSpPr>
            <a:spLocks noGrp="1"/>
          </p:cNvSpPr>
          <p:nvPr>
            <p:ph type="sldNum" sz="quarter" idx="12"/>
          </p:nvPr>
        </p:nvSpPr>
        <p:spPr/>
        <p:txBody>
          <a:bodyPr/>
          <a:lstStyle/>
          <a:p>
            <a:fld id="{19C38A61-2AC7-4B0E-B80F-DDADD701BB40}" type="slidenum">
              <a:rPr lang="de-DE" smtClean="0"/>
              <a:pPr/>
              <a:t>55</a:t>
            </a:fld>
            <a:endParaRPr lang="de-DE" dirty="0"/>
          </a:p>
        </p:txBody>
      </p:sp>
      <p:sp>
        <p:nvSpPr>
          <p:cNvPr id="5" name="Inhaltsplatzhalter 4">
            <a:extLst>
              <a:ext uri="{FF2B5EF4-FFF2-40B4-BE49-F238E27FC236}">
                <a16:creationId xmlns:a16="http://schemas.microsoft.com/office/drawing/2014/main" id="{D98AC531-45E6-EF8D-D984-8F97724DE2D8}"/>
              </a:ext>
            </a:extLst>
          </p:cNvPr>
          <p:cNvSpPr>
            <a:spLocks noGrp="1"/>
          </p:cNvSpPr>
          <p:nvPr>
            <p:ph idx="1"/>
          </p:nvPr>
        </p:nvSpPr>
        <p:spPr>
          <a:xfrm>
            <a:off x="311791" y="925353"/>
            <a:ext cx="11306175" cy="4785925"/>
          </a:xfrm>
        </p:spPr>
        <p:txBody>
          <a:bodyPr/>
          <a:lstStyle/>
          <a:p>
            <a:r>
              <a:rPr lang="de-DE" sz="1800" b="0" i="0" u="none" strike="noStrike" baseline="0" dirty="0">
                <a:latin typeface="Calibri" panose="020F0502020204030204" pitchFamily="34" charset="0"/>
              </a:rPr>
              <a:t>Liebel, M. &amp; Meade, P. (2023): „Adultismus: Die Macht der Erwachsenen über die Kinder – Eine kritische Einführung“, Bertz + Fischer GbR, Berlin</a:t>
            </a:r>
          </a:p>
          <a:p>
            <a:r>
              <a:rPr lang="de-DE" sz="1800" dirty="0">
                <a:latin typeface="Calibri" panose="020F0502020204030204" pitchFamily="34" charset="0"/>
              </a:rPr>
              <a:t>Prengel, Annedore (2022): Kann es in unserer pluralen Welt ein verbindliches pädagogisches Ethos geben? In: Berndt, Constanze [Hrsg.]; Häcker, Thomas [Hrsg.]; Walm, Maik [Hrsg.]: Ethik in pädagogischen Beziehungen. Bad Heilbrunn : Verlag Julius Klinkhardt 2022, S. 31-42</a:t>
            </a:r>
          </a:p>
          <a:p>
            <a:r>
              <a:rPr lang="de-DE" sz="1800" dirty="0">
                <a:effectLst/>
                <a:latin typeface="Calibri" panose="020F0502020204030204" pitchFamily="34" charset="0"/>
                <a:ea typeface="Calibri" panose="020F0502020204030204" pitchFamily="34" charset="0"/>
                <a:cs typeface="Arial" panose="020B0604020202020204" pitchFamily="34" charset="0"/>
              </a:rPr>
              <a:t>Reitz, S., &amp; Rudolf, B. (2014). Menschenrechtsbildung für Kinder und Jugendliche: Befunde und Empfehlungen für die deutsche Bildungspolitik. (Studie / Deutsches Institut für Menschenrechte). Berlin: Deutsches Institut für Menschenrechte. Online unter: </a:t>
            </a:r>
            <a:r>
              <a:rPr lang="de-DE"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2"/>
              </a:rPr>
              <a:t>https://nbn-resolving.org/urn:nbn:de:0168-ssoar-414034</a:t>
            </a:r>
            <a:endParaRPr lang="de-DE" sz="1800" b="0" i="0" u="none" strike="noStrike" baseline="0" dirty="0">
              <a:latin typeface="Calibri" panose="020F0502020204030204" pitchFamily="34" charset="0"/>
            </a:endParaRPr>
          </a:p>
          <a:p>
            <a:r>
              <a:rPr lang="de-DE" sz="1800" b="0" i="0" u="none" strike="noStrike" baseline="0" dirty="0">
                <a:latin typeface="Calibri" panose="020F0502020204030204" pitchFamily="34" charset="0"/>
              </a:rPr>
              <a:t>Rudolf, Beate (2014): Kinderrechte als Maßstab pädagogischer Beziehungen. In: Annedore Prengel und Ursula Winklhofer (</a:t>
            </a:r>
            <a:r>
              <a:rPr lang="de-DE" sz="1800" b="0" i="0" u="none" strike="noStrike" baseline="0" dirty="0" err="1">
                <a:latin typeface="Calibri" panose="020F0502020204030204" pitchFamily="34" charset="0"/>
              </a:rPr>
              <a:t>Hg</a:t>
            </a:r>
            <a:r>
              <a:rPr lang="de-DE" sz="1800" b="0" i="0" u="none" strike="noStrike" baseline="0" dirty="0">
                <a:latin typeface="Calibri" panose="020F0502020204030204" pitchFamily="34" charset="0"/>
              </a:rPr>
              <a:t>.): Kinderrechte in pädagogischen Beziehungen. Opladen: Barbara Budrich (1), S. 21–31.</a:t>
            </a:r>
          </a:p>
          <a:p>
            <a:r>
              <a:rPr kumimoji="0" lang="de-DE" sz="1800" i="0" u="none" strike="noStrike" kern="1200" cap="none" spc="0" normalizeH="0" baseline="0" noProof="0" dirty="0">
                <a:ln>
                  <a:noFill/>
                </a:ln>
                <a:effectLst/>
                <a:uLnTx/>
                <a:uFillTx/>
                <a:ea typeface="+mn-ea"/>
                <a:cs typeface="+mn-cs"/>
              </a:rPr>
              <a:t>Schone, Robert/Struck, Norbert (2018): Kinderschutz. In: Otto, Hans-Uwe/Thiersch, Hans (Hrsg.): Handbuch Soziale Arbeit. 6., </a:t>
            </a:r>
            <a:r>
              <a:rPr kumimoji="0" lang="de-DE" sz="1800" i="0" u="none" strike="noStrike" kern="1200" cap="none" spc="0" normalizeH="0" baseline="0" noProof="0" dirty="0" err="1">
                <a:ln>
                  <a:noFill/>
                </a:ln>
                <a:effectLst/>
                <a:uLnTx/>
                <a:uFillTx/>
                <a:ea typeface="+mn-ea"/>
                <a:cs typeface="+mn-cs"/>
              </a:rPr>
              <a:t>überarb</a:t>
            </a:r>
            <a:r>
              <a:rPr kumimoji="0" lang="de-DE" sz="1800" i="0" u="none" strike="noStrike" kern="1200" cap="none" spc="0" normalizeH="0" baseline="0" noProof="0" dirty="0">
                <a:ln>
                  <a:noFill/>
                </a:ln>
                <a:effectLst/>
                <a:uLnTx/>
                <a:uFillTx/>
                <a:ea typeface="+mn-ea"/>
                <a:cs typeface="+mn-cs"/>
              </a:rPr>
              <a:t>. Auflage. München: Ernst Reinhard Verlag, S. 767-779.</a:t>
            </a:r>
          </a:p>
          <a:p>
            <a:pPr marR="0" algn="l" rtl="0"/>
            <a:r>
              <a:rPr lang="de-DE" sz="1800" b="0" i="0" u="none" strike="noStrike" baseline="0" dirty="0">
                <a:latin typeface="Calibri" panose="020F0502020204030204" pitchFamily="34" charset="0"/>
              </a:rPr>
              <a:t>Weber, Max: Wirtschaft und Gesellschaft. Grundriss der verstehenden Soziologie, 5., revidierte und erweiterte Auflage, besorgt von Johannes Winckelmann, </a:t>
            </a:r>
            <a:r>
              <a:rPr lang="de-DE" sz="1800" b="0" i="0" u="none" strike="noStrike" baseline="0" dirty="0" err="1">
                <a:latin typeface="Calibri" panose="020F0502020204030204" pitchFamily="34" charset="0"/>
              </a:rPr>
              <a:t>Tübingen</a:t>
            </a:r>
            <a:r>
              <a:rPr lang="de-DE" sz="1800" b="0" i="0" u="none" strike="noStrike" baseline="0" dirty="0">
                <a:latin typeface="Calibri" panose="020F0502020204030204" pitchFamily="34" charset="0"/>
              </a:rPr>
              <a:t> 1985 (zuerst 1922). </a:t>
            </a:r>
          </a:p>
          <a:p>
            <a:pPr marR="0" algn="l" rtl="0"/>
            <a:r>
              <a:rPr lang="de-DE" sz="1800" b="0" i="0" u="none" strike="noStrike" baseline="0" dirty="0">
                <a:latin typeface="Calibri" panose="020F0502020204030204" pitchFamily="34" charset="0"/>
              </a:rPr>
              <a:t>Wolf, K. (2001). Profimacht und Respekt vor Kinderrechten. Forum Erziehungshilfen, 7 (1), 4-9. </a:t>
            </a:r>
          </a:p>
          <a:p>
            <a:endParaRPr lang="de-DE" sz="1800" b="0" i="0" u="none" strike="noStrike" baseline="0" dirty="0">
              <a:latin typeface="Calibri" panose="020F0502020204030204" pitchFamily="34" charset="0"/>
            </a:endParaRPr>
          </a:p>
          <a:p>
            <a:endParaRPr lang="de-DE" sz="1800" b="0" i="0" u="none" strike="noStrike" baseline="0" dirty="0">
              <a:latin typeface="Calibri" panose="020F0502020204030204" pitchFamily="34" charset="0"/>
            </a:endParaRPr>
          </a:p>
        </p:txBody>
      </p:sp>
      <p:sp>
        <p:nvSpPr>
          <p:cNvPr id="6" name="Textplatzhalter 5">
            <a:extLst>
              <a:ext uri="{FF2B5EF4-FFF2-40B4-BE49-F238E27FC236}">
                <a16:creationId xmlns:a16="http://schemas.microsoft.com/office/drawing/2014/main" id="{F25C3C18-9C97-8BDD-739E-B3C7090C5555}"/>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530358227"/>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2644412-0101-8654-A647-D58ABCE608F3}"/>
              </a:ext>
            </a:extLst>
          </p:cNvPr>
          <p:cNvSpPr>
            <a:spLocks noGrp="1"/>
          </p:cNvSpPr>
          <p:nvPr>
            <p:ph type="dt" sz="half" idx="10"/>
          </p:nvPr>
        </p:nvSpPr>
        <p:spPr/>
        <p:txBody>
          <a:bodyPr/>
          <a:lstStyle/>
          <a:p>
            <a:fld id="{B0C2F418-E344-4BE5-A1EC-0FB86116C2BF}" type="datetime1">
              <a:rPr lang="de-DE" smtClean="0"/>
              <a:t>10.06.2024</a:t>
            </a:fld>
            <a:endParaRPr lang="de-DE" dirty="0"/>
          </a:p>
        </p:txBody>
      </p:sp>
      <p:sp>
        <p:nvSpPr>
          <p:cNvPr id="3" name="Fußzeilenplatzhalter 2">
            <a:extLst>
              <a:ext uri="{FF2B5EF4-FFF2-40B4-BE49-F238E27FC236}">
                <a16:creationId xmlns:a16="http://schemas.microsoft.com/office/drawing/2014/main" id="{FC7A4EC5-841D-6F15-A5DE-29E8572607FC}"/>
              </a:ext>
            </a:extLst>
          </p:cNvPr>
          <p:cNvSpPr>
            <a:spLocks noGrp="1"/>
          </p:cNvSpPr>
          <p:nvPr>
            <p:ph type="ftr" sz="quarter" idx="11"/>
          </p:nvPr>
        </p:nvSpPr>
        <p:spPr/>
        <p:txBody>
          <a:bodyPr/>
          <a:lstStyle/>
          <a:p>
            <a:r>
              <a:rPr lang="de-DE"/>
              <a:t>Prof. Dr. Katharina Gerarts</a:t>
            </a:r>
            <a:endParaRPr lang="de-DE" dirty="0"/>
          </a:p>
        </p:txBody>
      </p:sp>
      <p:sp>
        <p:nvSpPr>
          <p:cNvPr id="4" name="Foliennummernplatzhalter 3">
            <a:extLst>
              <a:ext uri="{FF2B5EF4-FFF2-40B4-BE49-F238E27FC236}">
                <a16:creationId xmlns:a16="http://schemas.microsoft.com/office/drawing/2014/main" id="{F413239C-ACC3-A280-9111-FBB76C0C00D1}"/>
              </a:ext>
            </a:extLst>
          </p:cNvPr>
          <p:cNvSpPr>
            <a:spLocks noGrp="1"/>
          </p:cNvSpPr>
          <p:nvPr>
            <p:ph type="sldNum" sz="quarter" idx="12"/>
          </p:nvPr>
        </p:nvSpPr>
        <p:spPr/>
        <p:txBody>
          <a:bodyPr/>
          <a:lstStyle/>
          <a:p>
            <a:fld id="{19C38A61-2AC7-4B0E-B80F-DDADD701BB40}" type="slidenum">
              <a:rPr lang="de-DE" smtClean="0"/>
              <a:pPr/>
              <a:t>56</a:t>
            </a:fld>
            <a:endParaRPr lang="de-DE" dirty="0"/>
          </a:p>
        </p:txBody>
      </p:sp>
      <p:sp>
        <p:nvSpPr>
          <p:cNvPr id="5" name="Inhaltsplatzhalter 4">
            <a:extLst>
              <a:ext uri="{FF2B5EF4-FFF2-40B4-BE49-F238E27FC236}">
                <a16:creationId xmlns:a16="http://schemas.microsoft.com/office/drawing/2014/main" id="{D98AC531-45E6-EF8D-D984-8F97724DE2D8}"/>
              </a:ext>
            </a:extLst>
          </p:cNvPr>
          <p:cNvSpPr>
            <a:spLocks noGrp="1"/>
          </p:cNvSpPr>
          <p:nvPr>
            <p:ph idx="1"/>
          </p:nvPr>
        </p:nvSpPr>
        <p:spPr>
          <a:xfrm>
            <a:off x="442913" y="1580673"/>
            <a:ext cx="11306175" cy="4785925"/>
          </a:xfrm>
        </p:spPr>
        <p:txBody>
          <a:bodyPr/>
          <a:lstStyle/>
          <a:p>
            <a:pPr marR="0" algn="l" rtl="0"/>
            <a:r>
              <a:rPr lang="de-DE" sz="1800" b="0" i="0" u="none" strike="noStrike" baseline="0" dirty="0">
                <a:latin typeface="Calibri" panose="020F0502020204030204" pitchFamily="34" charset="0"/>
              </a:rPr>
              <a:t>Fröhlich-</a:t>
            </a:r>
            <a:r>
              <a:rPr lang="de-DE" sz="1800" b="0" i="0" u="none" strike="noStrike" baseline="0" dirty="0" err="1">
                <a:latin typeface="Calibri" panose="020F0502020204030204" pitchFamily="34" charset="0"/>
              </a:rPr>
              <a:t>Gildhoff</a:t>
            </a:r>
            <a:r>
              <a:rPr lang="de-DE" sz="1800" b="0" i="0" u="none" strike="noStrike" baseline="0" dirty="0">
                <a:latin typeface="Calibri" panose="020F0502020204030204" pitchFamily="34" charset="0"/>
              </a:rPr>
              <a:t>, Klaus &amp; Rönnau-Böse, Maike (2015). Resilienz. München: Reinhardt/UTB.</a:t>
            </a:r>
          </a:p>
          <a:p>
            <a:pPr marR="0" algn="l" rtl="0"/>
            <a:r>
              <a:rPr lang="de-DE" sz="1800" b="0" i="0" u="none" strike="noStrike" baseline="0" dirty="0">
                <a:latin typeface="Calibri" panose="020F0502020204030204" pitchFamily="34" charset="0"/>
              </a:rPr>
              <a:t>Knauer, </a:t>
            </a:r>
            <a:r>
              <a:rPr lang="de-DE" sz="1800" b="0" i="0" u="none" strike="noStrike" baseline="0" dirty="0" err="1">
                <a:latin typeface="Calibri" panose="020F0502020204030204" pitchFamily="34" charset="0"/>
              </a:rPr>
              <a:t>Raingard</a:t>
            </a:r>
            <a:r>
              <a:rPr lang="de-DE" sz="1800" b="0" i="0" u="none" strike="noStrike" baseline="0" dirty="0">
                <a:latin typeface="Calibri" panose="020F0502020204030204" pitchFamily="34" charset="0"/>
              </a:rPr>
              <a:t>; </a:t>
            </a:r>
            <a:r>
              <a:rPr lang="de-DE" sz="1800" b="0" i="0" u="none" strike="noStrike" baseline="0" dirty="0" err="1">
                <a:latin typeface="Calibri" panose="020F0502020204030204" pitchFamily="34" charset="0"/>
              </a:rPr>
              <a:t>Sturzenhecker</a:t>
            </a:r>
            <a:r>
              <a:rPr lang="de-DE" sz="1800" b="0" i="0" u="none" strike="noStrike" baseline="0" dirty="0">
                <a:latin typeface="Calibri" panose="020F0502020204030204" pitchFamily="34" charset="0"/>
              </a:rPr>
              <a:t>, Benedikt (</a:t>
            </a:r>
            <a:r>
              <a:rPr lang="de-DE" sz="1800" b="0" i="0" u="none" strike="noStrike" baseline="0" dirty="0" err="1">
                <a:latin typeface="Calibri" panose="020F0502020204030204" pitchFamily="34" charset="0"/>
              </a:rPr>
              <a:t>Hg</a:t>
            </a:r>
            <a:r>
              <a:rPr lang="de-DE" sz="1800" b="0" i="0" u="none" strike="noStrike" baseline="0" dirty="0">
                <a:latin typeface="Calibri" panose="020F0502020204030204" pitchFamily="34" charset="0"/>
              </a:rPr>
              <a:t>.) (2016): Demokratische Partizipation von Kindern. Weinheim, Basel: Beltz (Studienmodule Kindheitspädagogik).</a:t>
            </a:r>
          </a:p>
          <a:p>
            <a:r>
              <a:rPr lang="de-DE" sz="1800" dirty="0">
                <a:latin typeface="Calibri" panose="020F0502020204030204" pitchFamily="34" charset="0"/>
              </a:rPr>
              <a:t>Lutz, Ronald (2012):  Deutscher Kinderreport 2012. Mitbestimmung in Kindertageseinrichtungen und Resilienz, Berlin: Deutsches Kinderhilfswerk e.V. </a:t>
            </a:r>
          </a:p>
          <a:p>
            <a:r>
              <a:rPr lang="de-DE" sz="1800" dirty="0">
                <a:latin typeface="Calibri" panose="020F0502020204030204" pitchFamily="34" charset="0"/>
              </a:rPr>
              <a:t>Lutz, Ronald (2022): Partizipative Praxis: Selbstwirksamkeit, Resonanz und gelebte Beteiligung In: Deutsches Kinderhilfswerk e. V.: Sammelband „Kinderrechte: Von Kommune bis EU“</a:t>
            </a:r>
          </a:p>
          <a:p>
            <a:r>
              <a:rPr lang="de-DE" sz="1800" b="0" i="0" u="none" strike="noStrike" baseline="0" dirty="0">
                <a:latin typeface="Calibri" panose="020F0502020204030204" pitchFamily="34" charset="0"/>
              </a:rPr>
              <a:t>Rudolf, Beate (2014): Kinderrechte als Maßstab pädagogischer Beziehungen. In: Annedore Prengel und Ursula Winklhofer (</a:t>
            </a:r>
            <a:r>
              <a:rPr lang="de-DE" sz="1800" b="0" i="0" u="none" strike="noStrike" baseline="0" dirty="0" err="1">
                <a:latin typeface="Calibri" panose="020F0502020204030204" pitchFamily="34" charset="0"/>
              </a:rPr>
              <a:t>Hg</a:t>
            </a:r>
            <a:r>
              <a:rPr lang="de-DE" sz="1800" b="0" i="0" u="none" strike="noStrike" baseline="0" dirty="0">
                <a:latin typeface="Calibri" panose="020F0502020204030204" pitchFamily="34" charset="0"/>
              </a:rPr>
              <a:t>.): Kinderrechte in pädagogischen Beziehungen. Opladen: Barbara Budrich (1), S. 21–31.</a:t>
            </a:r>
          </a:p>
          <a:p>
            <a:endParaRPr lang="de-DE" sz="1800" b="0" i="0" u="none" strike="noStrike" baseline="0" dirty="0">
              <a:latin typeface="Calibri" panose="020F0502020204030204" pitchFamily="34" charset="0"/>
            </a:endParaRPr>
          </a:p>
        </p:txBody>
      </p:sp>
      <p:sp>
        <p:nvSpPr>
          <p:cNvPr id="6" name="Textplatzhalter 5">
            <a:extLst>
              <a:ext uri="{FF2B5EF4-FFF2-40B4-BE49-F238E27FC236}">
                <a16:creationId xmlns:a16="http://schemas.microsoft.com/office/drawing/2014/main" id="{F25C3C18-9C97-8BDD-739E-B3C7090C5555}"/>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506296470"/>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2644412-0101-8654-A647-D58ABCE608F3}"/>
              </a:ext>
            </a:extLst>
          </p:cNvPr>
          <p:cNvSpPr>
            <a:spLocks noGrp="1"/>
          </p:cNvSpPr>
          <p:nvPr>
            <p:ph type="dt" sz="half" idx="10"/>
          </p:nvPr>
        </p:nvSpPr>
        <p:spPr/>
        <p:txBody>
          <a:bodyPr/>
          <a:lstStyle/>
          <a:p>
            <a:fld id="{44409182-52E6-40F8-8C5C-7AF3C6F02C01}" type="datetime1">
              <a:rPr lang="de-DE" smtClean="0"/>
              <a:t>10.06.2024</a:t>
            </a:fld>
            <a:endParaRPr lang="de-DE" dirty="0"/>
          </a:p>
        </p:txBody>
      </p:sp>
      <p:sp>
        <p:nvSpPr>
          <p:cNvPr id="3" name="Fußzeilenplatzhalter 2">
            <a:extLst>
              <a:ext uri="{FF2B5EF4-FFF2-40B4-BE49-F238E27FC236}">
                <a16:creationId xmlns:a16="http://schemas.microsoft.com/office/drawing/2014/main" id="{FC7A4EC5-841D-6F15-A5DE-29E8572607FC}"/>
              </a:ext>
            </a:extLst>
          </p:cNvPr>
          <p:cNvSpPr>
            <a:spLocks noGrp="1"/>
          </p:cNvSpPr>
          <p:nvPr>
            <p:ph type="ftr" sz="quarter" idx="11"/>
          </p:nvPr>
        </p:nvSpPr>
        <p:spPr/>
        <p:txBody>
          <a:bodyPr/>
          <a:lstStyle/>
          <a:p>
            <a:r>
              <a:rPr lang="de-DE"/>
              <a:t>Prof. Dr. Katharina Gerarts</a:t>
            </a:r>
            <a:endParaRPr lang="de-DE" dirty="0"/>
          </a:p>
        </p:txBody>
      </p:sp>
      <p:sp>
        <p:nvSpPr>
          <p:cNvPr id="4" name="Foliennummernplatzhalter 3">
            <a:extLst>
              <a:ext uri="{FF2B5EF4-FFF2-40B4-BE49-F238E27FC236}">
                <a16:creationId xmlns:a16="http://schemas.microsoft.com/office/drawing/2014/main" id="{F413239C-ACC3-A280-9111-FBB76C0C00D1}"/>
              </a:ext>
            </a:extLst>
          </p:cNvPr>
          <p:cNvSpPr>
            <a:spLocks noGrp="1"/>
          </p:cNvSpPr>
          <p:nvPr>
            <p:ph type="sldNum" sz="quarter" idx="12"/>
          </p:nvPr>
        </p:nvSpPr>
        <p:spPr/>
        <p:txBody>
          <a:bodyPr/>
          <a:lstStyle/>
          <a:p>
            <a:fld id="{19C38A61-2AC7-4B0E-B80F-DDADD701BB40}" type="slidenum">
              <a:rPr lang="de-DE" smtClean="0"/>
              <a:pPr/>
              <a:t>57</a:t>
            </a:fld>
            <a:endParaRPr lang="de-DE" dirty="0"/>
          </a:p>
        </p:txBody>
      </p:sp>
      <p:sp>
        <p:nvSpPr>
          <p:cNvPr id="5" name="Inhaltsplatzhalter 4">
            <a:extLst>
              <a:ext uri="{FF2B5EF4-FFF2-40B4-BE49-F238E27FC236}">
                <a16:creationId xmlns:a16="http://schemas.microsoft.com/office/drawing/2014/main" id="{D98AC531-45E6-EF8D-D984-8F97724DE2D8}"/>
              </a:ext>
            </a:extLst>
          </p:cNvPr>
          <p:cNvSpPr>
            <a:spLocks noGrp="1"/>
          </p:cNvSpPr>
          <p:nvPr>
            <p:ph idx="1"/>
          </p:nvPr>
        </p:nvSpPr>
        <p:spPr>
          <a:xfrm>
            <a:off x="442913" y="1522800"/>
            <a:ext cx="11306175" cy="4785925"/>
          </a:xfrm>
        </p:spPr>
        <p:txBody>
          <a:bodyPr/>
          <a:lstStyle/>
          <a:p>
            <a:r>
              <a:rPr lang="de-DE" sz="1800" b="0" i="0" u="none" strike="noStrike" baseline="0" dirty="0">
                <a:latin typeface="Calibri" panose="020F0502020204030204" pitchFamily="34" charset="0"/>
              </a:rPr>
              <a:t>Maywald, Jörg (2012): Kinder haben Rechte! Kinderrechte kennen - umsetzen - wahren. Für Kindergarten, Schule und Jugendhilfe (0-18 Jahre). 1., neue </a:t>
            </a:r>
            <a:r>
              <a:rPr lang="de-DE" sz="1800" b="0" i="0" u="none" strike="noStrike" baseline="0" dirty="0" err="1">
                <a:latin typeface="Calibri" panose="020F0502020204030204" pitchFamily="34" charset="0"/>
              </a:rPr>
              <a:t>Ausg</a:t>
            </a:r>
            <a:r>
              <a:rPr lang="de-DE" sz="1800" b="0" i="0" u="none" strike="noStrike" baseline="0" dirty="0">
                <a:latin typeface="Calibri" panose="020F0502020204030204" pitchFamily="34" charset="0"/>
              </a:rPr>
              <a:t>. Weinheim, Bergstr: Beltz, J (Pädagogik).</a:t>
            </a:r>
          </a:p>
          <a:p>
            <a:r>
              <a:rPr lang="de-DE" sz="1800" b="0" i="0" u="none" strike="noStrike" baseline="0" dirty="0">
                <a:latin typeface="Calibri" panose="020F0502020204030204" pitchFamily="34" charset="0"/>
              </a:rPr>
              <a:t>Hartwig, Luise; Mennen, Gerald; Schrapper, Christian (</a:t>
            </a:r>
            <a:r>
              <a:rPr lang="de-DE" sz="1800" b="0" i="0" u="none" strike="noStrike" baseline="0" dirty="0" err="1">
                <a:latin typeface="Calibri" panose="020F0502020204030204" pitchFamily="34" charset="0"/>
              </a:rPr>
              <a:t>Hg</a:t>
            </a:r>
            <a:r>
              <a:rPr lang="de-DE" sz="1800" b="0" i="0" u="none" strike="noStrike" baseline="0" dirty="0">
                <a:latin typeface="Calibri" panose="020F0502020204030204" pitchFamily="34" charset="0"/>
              </a:rPr>
              <a:t>.) (2016): Kinderrechte als Fixstern moderner Pädagogik? Grundlagen, Praxis, Perspektiven. [1. Aufl.]. Weinheim, Basel: Beltz Juventa (Koblenzer Schriften zur Pädagogik).</a:t>
            </a:r>
          </a:p>
          <a:p>
            <a:r>
              <a:rPr lang="de-DE" sz="1800" b="0" i="0" u="none" strike="noStrike" baseline="0" dirty="0">
                <a:latin typeface="Calibri" panose="020F0502020204030204" pitchFamily="34" charset="0"/>
              </a:rPr>
              <a:t>Gerarts, Katharina (</a:t>
            </a:r>
            <a:r>
              <a:rPr lang="de-DE" sz="1800" b="0" i="0" u="none" strike="noStrike" baseline="0" dirty="0" err="1">
                <a:latin typeface="Calibri" panose="020F0502020204030204" pitchFamily="34" charset="0"/>
              </a:rPr>
              <a:t>Hg</a:t>
            </a:r>
            <a:r>
              <a:rPr lang="de-DE" sz="1800" b="0" i="0" u="none" strike="noStrike" baseline="0" dirty="0">
                <a:latin typeface="Calibri" panose="020F0502020204030204" pitchFamily="34" charset="0"/>
              </a:rPr>
              <a:t>.) (2020): Methodenbuch Kinderrechte. Beteiligung von Kindern und Jugendlichen an Kinderrechten für Politik &amp; Co. Frankfurt: Debus Pädagogik (Kinderrechte und Bildung).</a:t>
            </a:r>
          </a:p>
          <a:p>
            <a:r>
              <a:rPr lang="de-DE" sz="1800" b="0" i="0" u="none" strike="noStrike" baseline="0" dirty="0">
                <a:latin typeface="Calibri" panose="020F0502020204030204" pitchFamily="34" charset="0"/>
              </a:rPr>
              <a:t>Engelhardt, Iris (2016): Soziale Arbeit und die Menschenrechte des Kindes. Grundlagen, Handlungsansätze und Alltagspraxis. [1. Aufl.]. Opladen, Berlin, Toronto: Verlag Barbara Budrich (Soziale Arbeit und Menschenrechte, Band 3).</a:t>
            </a:r>
          </a:p>
          <a:p>
            <a:r>
              <a:rPr lang="de-DE" sz="1800" b="0" i="0" u="none" strike="noStrike" baseline="0" dirty="0">
                <a:latin typeface="Calibri" panose="020F0502020204030204" pitchFamily="34" charset="0"/>
              </a:rPr>
              <a:t>Bär, Dominik; Roth, Roland; </a:t>
            </a:r>
            <a:r>
              <a:rPr lang="de-DE" sz="1800" b="0" i="0" u="none" strike="noStrike" baseline="0" dirty="0" err="1">
                <a:latin typeface="Calibri" panose="020F0502020204030204" pitchFamily="34" charset="0"/>
              </a:rPr>
              <a:t>Csaki</a:t>
            </a:r>
            <a:r>
              <a:rPr lang="de-DE" sz="1800" b="0" i="0" u="none" strike="noStrike" baseline="0" dirty="0">
                <a:latin typeface="Calibri" panose="020F0502020204030204" pitchFamily="34" charset="0"/>
              </a:rPr>
              <a:t>, Friderike (</a:t>
            </a:r>
            <a:r>
              <a:rPr lang="de-DE" sz="1800" b="0" i="0" u="none" strike="noStrike" baseline="0" dirty="0" err="1">
                <a:latin typeface="Calibri" panose="020F0502020204030204" pitchFamily="34" charset="0"/>
              </a:rPr>
              <a:t>Hg</a:t>
            </a:r>
            <a:r>
              <a:rPr lang="de-DE" sz="1800" b="0" i="0" u="none" strike="noStrike" baseline="0" dirty="0">
                <a:latin typeface="Calibri" panose="020F0502020204030204" pitchFamily="34" charset="0"/>
              </a:rPr>
              <a:t>.) (2021): Handbuch kinderfreundliche Kommunen. Kinderrechte kommunal verwirklichen. Frankfurt: Debus Pädagogik (Kinderrechte und Bildung).</a:t>
            </a:r>
          </a:p>
          <a:p>
            <a:r>
              <a:rPr lang="de-DE" sz="1800" b="0" i="0" u="none" strike="noStrike" baseline="0" dirty="0" err="1">
                <a:latin typeface="Calibri" panose="020F0502020204030204" pitchFamily="34" charset="0"/>
              </a:rPr>
              <a:t>Kaletsch</a:t>
            </a:r>
            <a:r>
              <a:rPr lang="de-DE" sz="1800" b="0" i="0" u="none" strike="noStrike" baseline="0" dirty="0">
                <a:latin typeface="Calibri" panose="020F0502020204030204" pitchFamily="34" charset="0"/>
              </a:rPr>
              <a:t>, Christa; Gebhard, Jasmine (2021): Kinderrechte in der KiTa. Frankfurt/M.: Debus Pädagogik (Kinderrechte und Bildung).</a:t>
            </a:r>
          </a:p>
          <a:p>
            <a:endParaRPr lang="de-DE" sz="1800" b="0" i="0" u="none" strike="noStrike" baseline="0" dirty="0">
              <a:latin typeface="Calibri" panose="020F0502020204030204" pitchFamily="34" charset="0"/>
            </a:endParaRPr>
          </a:p>
          <a:p>
            <a:endParaRPr lang="de-DE" dirty="0"/>
          </a:p>
        </p:txBody>
      </p:sp>
      <p:sp>
        <p:nvSpPr>
          <p:cNvPr id="6" name="Textplatzhalter 5">
            <a:extLst>
              <a:ext uri="{FF2B5EF4-FFF2-40B4-BE49-F238E27FC236}">
                <a16:creationId xmlns:a16="http://schemas.microsoft.com/office/drawing/2014/main" id="{F25C3C18-9C97-8BDD-739E-B3C7090C5555}"/>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72356670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8 Zacken 1">
            <a:extLst>
              <a:ext uri="{FF2B5EF4-FFF2-40B4-BE49-F238E27FC236}">
                <a16:creationId xmlns:a16="http://schemas.microsoft.com/office/drawing/2014/main" id="{185C57EF-3AB3-57F9-6DE2-09AF24E3B39B}"/>
              </a:ext>
            </a:extLst>
          </p:cNvPr>
          <p:cNvSpPr/>
          <p:nvPr/>
        </p:nvSpPr>
        <p:spPr bwMode="auto">
          <a:xfrm>
            <a:off x="5844191" y="1412776"/>
            <a:ext cx="5933952" cy="5633976"/>
          </a:xfrm>
          <a:prstGeom prst="irregularSeal1">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b" anchorCtr="1" compatLnSpc="1">
            <a:prstTxWarp prst="textNoShape">
              <a:avLst/>
            </a:prstTxWarp>
          </a:bodyPr>
          <a:lstStyle/>
          <a:p>
            <a:pPr algn="ctr" fontAlgn="base">
              <a:spcBef>
                <a:spcPct val="0"/>
              </a:spcBef>
              <a:spcAft>
                <a:spcPct val="0"/>
              </a:spcAft>
            </a:pPr>
            <a:r>
              <a:rPr lang="de-DE" sz="3200" dirty="0">
                <a:ln w="0"/>
                <a:solidFill>
                  <a:schemeClr val="tx1"/>
                </a:solidFill>
                <a:effectLst>
                  <a:outerShdw blurRad="38100" dist="19050" dir="2700000" algn="tl" rotWithShape="0">
                    <a:schemeClr val="dk1">
                      <a:alpha val="40000"/>
                    </a:schemeClr>
                  </a:outerShdw>
                </a:effectLst>
                <a:latin typeface="Arial" charset="0"/>
              </a:rPr>
              <a:t>Zum Schauen:</a:t>
            </a:r>
          </a:p>
          <a:p>
            <a:pPr algn="ctr" fontAlgn="base">
              <a:spcBef>
                <a:spcPct val="0"/>
              </a:spcBef>
              <a:spcAft>
                <a:spcPct val="0"/>
              </a:spcAft>
            </a:pPr>
            <a:r>
              <a:rPr lang="de-DE" sz="2000" dirty="0">
                <a:ln w="0"/>
                <a:solidFill>
                  <a:schemeClr val="tx1"/>
                </a:solidFill>
                <a:effectLst>
                  <a:outerShdw blurRad="38100" dist="19050" dir="2700000" algn="tl" rotWithShape="0">
                    <a:schemeClr val="dk1">
                      <a:alpha val="40000"/>
                    </a:schemeClr>
                  </a:outerShdw>
                </a:effectLst>
                <a:latin typeface="Arial" charset="0"/>
              </a:rPr>
              <a:t>Die Geschichte der Kindheit | Terra X</a:t>
            </a:r>
          </a:p>
          <a:p>
            <a:pPr algn="ctr" fontAlgn="base">
              <a:spcBef>
                <a:spcPct val="0"/>
              </a:spcBef>
              <a:spcAft>
                <a:spcPct val="0"/>
              </a:spcAft>
            </a:pPr>
            <a:r>
              <a:rPr lang="de-DE" sz="2000" dirty="0"/>
              <a:t>https://www.youtube.com/watch?v=M-XoOq5X2UA</a:t>
            </a:r>
            <a:endParaRPr lang="de-DE" sz="20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charset="0"/>
            </a:endParaRPr>
          </a:p>
          <a:p>
            <a:pPr algn="ctr" fontAlgn="base">
              <a:spcBef>
                <a:spcPct val="0"/>
              </a:spcBef>
              <a:spcAft>
                <a:spcPct val="0"/>
              </a:spcAft>
            </a:pPr>
            <a:endParaRPr lang="de-DE" sz="12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charset="0"/>
            </a:endParaRPr>
          </a:p>
        </p:txBody>
      </p:sp>
      <p:sp>
        <p:nvSpPr>
          <p:cNvPr id="4" name="Explosion: 8 Zacken 3">
            <a:extLst>
              <a:ext uri="{FF2B5EF4-FFF2-40B4-BE49-F238E27FC236}">
                <a16:creationId xmlns:a16="http://schemas.microsoft.com/office/drawing/2014/main" id="{84A41074-B249-3B73-1371-3D7DDCFFE8A8}"/>
              </a:ext>
            </a:extLst>
          </p:cNvPr>
          <p:cNvSpPr/>
          <p:nvPr/>
        </p:nvSpPr>
        <p:spPr bwMode="auto">
          <a:xfrm>
            <a:off x="46341" y="404664"/>
            <a:ext cx="6229860" cy="6189277"/>
          </a:xfrm>
          <a:prstGeom prst="irregularSeal1">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b" anchorCtr="1" compatLnSpc="1">
            <a:prstTxWarp prst="textNoShape">
              <a:avLst/>
            </a:prstTxWarp>
          </a:bodyPr>
          <a:lstStyle/>
          <a:p>
            <a:pPr algn="ctr" eaLnBrk="1" hangingPunct="1"/>
            <a:r>
              <a:rPr lang="de-DE" sz="2800" dirty="0">
                <a:ln w="0"/>
                <a:solidFill>
                  <a:schemeClr val="tx1"/>
                </a:solidFill>
                <a:effectLst>
                  <a:outerShdw blurRad="38100" dist="19050" dir="2700000" algn="tl" rotWithShape="0">
                    <a:schemeClr val="dk1">
                      <a:alpha val="40000"/>
                    </a:schemeClr>
                  </a:outerShdw>
                </a:effectLst>
                <a:latin typeface="Arial" charset="0"/>
              </a:rPr>
              <a:t>Zum Nachlesen: </a:t>
            </a:r>
          </a:p>
          <a:p>
            <a:pPr algn="ctr" eaLnBrk="1" hangingPunct="1"/>
            <a:r>
              <a:rPr lang="de-DE" sz="2800" dirty="0">
                <a:ln w="0"/>
                <a:solidFill>
                  <a:schemeClr val="tx1"/>
                </a:solidFill>
                <a:effectLst>
                  <a:outerShdw blurRad="38100" dist="19050" dir="2700000" algn="tl" rotWithShape="0">
                    <a:schemeClr val="dk1">
                      <a:alpha val="40000"/>
                    </a:schemeClr>
                  </a:outerShdw>
                </a:effectLst>
              </a:rPr>
              <a:t>Jörg Maywald (2017): Kinderrechte und das Bild vom Kind. Herder Verlag</a:t>
            </a:r>
            <a:r>
              <a:rPr lang="de-DE"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charset="0"/>
              </a:rPr>
              <a:t> </a:t>
            </a:r>
            <a:endParaRPr lang="de-DE" b="1" spc="50" dirty="0">
              <a:ln w="9525" cmpd="sng">
                <a:solidFill>
                  <a:schemeClr val="accent1"/>
                </a:solidFill>
                <a:prstDash val="solid"/>
              </a:ln>
              <a:solidFill>
                <a:srgbClr val="70AD47">
                  <a:tint val="1000"/>
                </a:srgbClr>
              </a:solidFill>
              <a:effectLst>
                <a:glow rad="38100">
                  <a:schemeClr val="accent1">
                    <a:alpha val="40000"/>
                  </a:schemeClr>
                </a:glow>
              </a:effectLst>
              <a:latin typeface="Arial" charset="0"/>
            </a:endParaRPr>
          </a:p>
        </p:txBody>
      </p:sp>
      <p:sp>
        <p:nvSpPr>
          <p:cNvPr id="7" name="Titel 1">
            <a:extLst>
              <a:ext uri="{FF2B5EF4-FFF2-40B4-BE49-F238E27FC236}">
                <a16:creationId xmlns:a16="http://schemas.microsoft.com/office/drawing/2014/main" id="{260977AD-701E-4B47-91EE-7FE65D426D90}"/>
              </a:ext>
            </a:extLst>
          </p:cNvPr>
          <p:cNvSpPr txBox="1">
            <a:spLocks/>
          </p:cNvSpPr>
          <p:nvPr/>
        </p:nvSpPr>
        <p:spPr bwMode="auto">
          <a:xfrm>
            <a:off x="875430" y="404664"/>
            <a:ext cx="7488832" cy="100811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2800" b="1">
                <a:solidFill>
                  <a:srgbClr val="0069B4"/>
                </a:solidFill>
                <a:latin typeface="+mj-lt"/>
                <a:ea typeface="+mj-ea"/>
                <a:cs typeface="+mj-cs"/>
              </a:defRPr>
            </a:lvl1pPr>
            <a:lvl2pPr algn="l" rtl="0" eaLnBrk="1" fontAlgn="base" hangingPunct="1">
              <a:lnSpc>
                <a:spcPct val="90000"/>
              </a:lnSpc>
              <a:spcBef>
                <a:spcPct val="0"/>
              </a:spcBef>
              <a:spcAft>
                <a:spcPct val="0"/>
              </a:spcAft>
              <a:defRPr sz="2800" b="1">
                <a:solidFill>
                  <a:srgbClr val="0069B4"/>
                </a:solidFill>
                <a:latin typeface="MetaBold-Roman" pitchFamily="34" charset="0"/>
              </a:defRPr>
            </a:lvl2pPr>
            <a:lvl3pPr algn="l" rtl="0" eaLnBrk="1" fontAlgn="base" hangingPunct="1">
              <a:lnSpc>
                <a:spcPct val="90000"/>
              </a:lnSpc>
              <a:spcBef>
                <a:spcPct val="0"/>
              </a:spcBef>
              <a:spcAft>
                <a:spcPct val="0"/>
              </a:spcAft>
              <a:defRPr sz="2800" b="1">
                <a:solidFill>
                  <a:srgbClr val="0069B4"/>
                </a:solidFill>
                <a:latin typeface="MetaBold-Roman" pitchFamily="34" charset="0"/>
              </a:defRPr>
            </a:lvl3pPr>
            <a:lvl4pPr algn="l" rtl="0" eaLnBrk="1" fontAlgn="base" hangingPunct="1">
              <a:lnSpc>
                <a:spcPct val="90000"/>
              </a:lnSpc>
              <a:spcBef>
                <a:spcPct val="0"/>
              </a:spcBef>
              <a:spcAft>
                <a:spcPct val="0"/>
              </a:spcAft>
              <a:defRPr sz="2800" b="1">
                <a:solidFill>
                  <a:srgbClr val="0069B4"/>
                </a:solidFill>
                <a:latin typeface="MetaBold-Roman" pitchFamily="34" charset="0"/>
              </a:defRPr>
            </a:lvl4pPr>
            <a:lvl5pPr algn="l" rtl="0" eaLnBrk="1" fontAlgn="base" hangingPunct="1">
              <a:lnSpc>
                <a:spcPct val="90000"/>
              </a:lnSpc>
              <a:spcBef>
                <a:spcPct val="0"/>
              </a:spcBef>
              <a:spcAft>
                <a:spcPct val="0"/>
              </a:spcAft>
              <a:defRPr sz="2800" b="1">
                <a:solidFill>
                  <a:srgbClr val="0069B4"/>
                </a:solidFill>
                <a:latin typeface="MetaBold-Roman" pitchFamily="34" charset="0"/>
              </a:defRPr>
            </a:lvl5pPr>
            <a:lvl6pPr marL="457200" algn="l" rtl="0" eaLnBrk="1" fontAlgn="base" hangingPunct="1">
              <a:lnSpc>
                <a:spcPct val="90000"/>
              </a:lnSpc>
              <a:spcBef>
                <a:spcPct val="0"/>
              </a:spcBef>
              <a:spcAft>
                <a:spcPct val="0"/>
              </a:spcAft>
              <a:defRPr sz="2800" b="1">
                <a:solidFill>
                  <a:srgbClr val="0069B4"/>
                </a:solidFill>
                <a:latin typeface="MetaBold-Roman" pitchFamily="34" charset="0"/>
              </a:defRPr>
            </a:lvl6pPr>
            <a:lvl7pPr marL="914400" algn="l" rtl="0" eaLnBrk="1" fontAlgn="base" hangingPunct="1">
              <a:lnSpc>
                <a:spcPct val="90000"/>
              </a:lnSpc>
              <a:spcBef>
                <a:spcPct val="0"/>
              </a:spcBef>
              <a:spcAft>
                <a:spcPct val="0"/>
              </a:spcAft>
              <a:defRPr sz="2800" b="1">
                <a:solidFill>
                  <a:srgbClr val="0069B4"/>
                </a:solidFill>
                <a:latin typeface="MetaBold-Roman" pitchFamily="34" charset="0"/>
              </a:defRPr>
            </a:lvl7pPr>
            <a:lvl8pPr marL="1371600" algn="l" rtl="0" eaLnBrk="1" fontAlgn="base" hangingPunct="1">
              <a:lnSpc>
                <a:spcPct val="90000"/>
              </a:lnSpc>
              <a:spcBef>
                <a:spcPct val="0"/>
              </a:spcBef>
              <a:spcAft>
                <a:spcPct val="0"/>
              </a:spcAft>
              <a:defRPr sz="2800" b="1">
                <a:solidFill>
                  <a:srgbClr val="0069B4"/>
                </a:solidFill>
                <a:latin typeface="MetaBold-Roman" pitchFamily="34" charset="0"/>
              </a:defRPr>
            </a:lvl8pPr>
            <a:lvl9pPr marL="1828800" algn="l" rtl="0" eaLnBrk="1" fontAlgn="base" hangingPunct="1">
              <a:lnSpc>
                <a:spcPct val="90000"/>
              </a:lnSpc>
              <a:spcBef>
                <a:spcPct val="0"/>
              </a:spcBef>
              <a:spcAft>
                <a:spcPct val="0"/>
              </a:spcAft>
              <a:defRPr sz="2800" b="1">
                <a:solidFill>
                  <a:srgbClr val="0069B4"/>
                </a:solidFill>
                <a:latin typeface="MetaBold-Roman" pitchFamily="34" charset="0"/>
              </a:defRPr>
            </a:lvl9pPr>
          </a:lstStyle>
          <a:p>
            <a:pPr>
              <a:lnSpc>
                <a:spcPct val="100000"/>
              </a:lnSpc>
            </a:pPr>
            <a:r>
              <a:rPr lang="de-DE" sz="3600" kern="0" dirty="0">
                <a:solidFill>
                  <a:schemeClr val="tx1"/>
                </a:solidFill>
              </a:rPr>
              <a:t>Wer darüber noch mehr wissen will </a:t>
            </a:r>
            <a:r>
              <a:rPr lang="de-DE" sz="3600" kern="0" dirty="0">
                <a:solidFill>
                  <a:schemeClr val="tx1"/>
                </a:solidFill>
                <a:sym typeface="Wingdings" panose="05000000000000000000" pitchFamily="2" charset="2"/>
              </a:rPr>
              <a:t></a:t>
            </a:r>
            <a:endParaRPr lang="de-DE" sz="3600" kern="0" dirty="0">
              <a:solidFill>
                <a:schemeClr val="tx1"/>
              </a:solidFill>
            </a:endParaRPr>
          </a:p>
        </p:txBody>
      </p:sp>
      <p:sp>
        <p:nvSpPr>
          <p:cNvPr id="3" name="Datumsplatzhalter 2">
            <a:extLst>
              <a:ext uri="{FF2B5EF4-FFF2-40B4-BE49-F238E27FC236}">
                <a16:creationId xmlns:a16="http://schemas.microsoft.com/office/drawing/2014/main" id="{CD9254E3-31EA-19F6-8AAE-61617567BA59}"/>
              </a:ext>
            </a:extLst>
          </p:cNvPr>
          <p:cNvSpPr>
            <a:spLocks noGrp="1"/>
          </p:cNvSpPr>
          <p:nvPr>
            <p:ph type="dt" sz="half" idx="10"/>
          </p:nvPr>
        </p:nvSpPr>
        <p:spPr/>
        <p:txBody>
          <a:bodyPr/>
          <a:lstStyle/>
          <a:p>
            <a:fld id="{BCDED8FB-D2DB-4344-855B-27B66CA22DFE}" type="datetime1">
              <a:rPr lang="de-DE" smtClean="0"/>
              <a:t>10.06.2024</a:t>
            </a:fld>
            <a:endParaRPr lang="de-DE"/>
          </a:p>
        </p:txBody>
      </p:sp>
      <p:sp>
        <p:nvSpPr>
          <p:cNvPr id="5" name="Fußzeilenplatzhalter 4">
            <a:extLst>
              <a:ext uri="{FF2B5EF4-FFF2-40B4-BE49-F238E27FC236}">
                <a16:creationId xmlns:a16="http://schemas.microsoft.com/office/drawing/2014/main" id="{92807C84-5C77-4DDE-DF91-184263295BE6}"/>
              </a:ext>
            </a:extLst>
          </p:cNvPr>
          <p:cNvSpPr>
            <a:spLocks noGrp="1"/>
          </p:cNvSpPr>
          <p:nvPr>
            <p:ph type="ftr" sz="quarter" idx="11"/>
          </p:nvPr>
        </p:nvSpPr>
        <p:spPr/>
        <p:txBody>
          <a:bodyPr/>
          <a:lstStyle/>
          <a:p>
            <a:r>
              <a:rPr lang="de-DE"/>
              <a:t>Prof. Dr. Katharina Gerarts</a:t>
            </a:r>
          </a:p>
        </p:txBody>
      </p:sp>
      <p:sp>
        <p:nvSpPr>
          <p:cNvPr id="6" name="Foliennummernplatzhalter 5">
            <a:extLst>
              <a:ext uri="{FF2B5EF4-FFF2-40B4-BE49-F238E27FC236}">
                <a16:creationId xmlns:a16="http://schemas.microsoft.com/office/drawing/2014/main" id="{E9EB63AB-74CD-362A-2CAF-8F59689995BF}"/>
              </a:ext>
            </a:extLst>
          </p:cNvPr>
          <p:cNvSpPr>
            <a:spLocks noGrp="1"/>
          </p:cNvSpPr>
          <p:nvPr>
            <p:ph type="sldNum" sz="quarter" idx="12"/>
          </p:nvPr>
        </p:nvSpPr>
        <p:spPr/>
        <p:txBody>
          <a:bodyPr/>
          <a:lstStyle/>
          <a:p>
            <a:fld id="{C6EAABD1-37BD-467D-B965-B5D341C50C8B}" type="slidenum">
              <a:rPr lang="de-DE" smtClean="0"/>
              <a:t>6</a:t>
            </a:fld>
            <a:endParaRPr lang="de-DE"/>
          </a:p>
        </p:txBody>
      </p:sp>
    </p:spTree>
    <p:extLst>
      <p:ext uri="{BB962C8B-B14F-4D97-AF65-F5344CB8AC3E}">
        <p14:creationId xmlns:p14="http://schemas.microsoft.com/office/powerpoint/2010/main" val="3389903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B2158D-4A5E-FE11-6BD4-CEE4B0DF81E3}"/>
              </a:ext>
            </a:extLst>
          </p:cNvPr>
          <p:cNvPicPr>
            <a:picLocks noChangeAspect="1"/>
          </p:cNvPicPr>
          <p:nvPr/>
        </p:nvPicPr>
        <p:blipFill>
          <a:blip r:embed="rId3"/>
          <a:stretch>
            <a:fillRect/>
          </a:stretch>
        </p:blipFill>
        <p:spPr>
          <a:xfrm rot="20946257">
            <a:off x="211754" y="382075"/>
            <a:ext cx="5666935" cy="2780996"/>
          </a:xfrm>
          <a:prstGeom prst="rect">
            <a:avLst/>
          </a:prstGeom>
        </p:spPr>
      </p:pic>
      <p:pic>
        <p:nvPicPr>
          <p:cNvPr id="5" name="Grafik 4">
            <a:extLst>
              <a:ext uri="{FF2B5EF4-FFF2-40B4-BE49-F238E27FC236}">
                <a16:creationId xmlns:a16="http://schemas.microsoft.com/office/drawing/2014/main" id="{B9E1D5B5-1913-078C-D83C-3FAE33664D0C}"/>
              </a:ext>
            </a:extLst>
          </p:cNvPr>
          <p:cNvPicPr>
            <a:picLocks noChangeAspect="1"/>
          </p:cNvPicPr>
          <p:nvPr/>
        </p:nvPicPr>
        <p:blipFill>
          <a:blip r:embed="rId4"/>
          <a:stretch>
            <a:fillRect/>
          </a:stretch>
        </p:blipFill>
        <p:spPr>
          <a:xfrm rot="482862">
            <a:off x="7319385" y="143349"/>
            <a:ext cx="4922370" cy="2720590"/>
          </a:xfrm>
          <a:prstGeom prst="rect">
            <a:avLst/>
          </a:prstGeom>
        </p:spPr>
      </p:pic>
      <p:pic>
        <p:nvPicPr>
          <p:cNvPr id="7" name="Grafik 6">
            <a:extLst>
              <a:ext uri="{FF2B5EF4-FFF2-40B4-BE49-F238E27FC236}">
                <a16:creationId xmlns:a16="http://schemas.microsoft.com/office/drawing/2014/main" id="{1A22DC82-3ECF-C46A-94C7-6D07419C7EFD}"/>
              </a:ext>
            </a:extLst>
          </p:cNvPr>
          <p:cNvPicPr>
            <a:picLocks noChangeAspect="1"/>
          </p:cNvPicPr>
          <p:nvPr/>
        </p:nvPicPr>
        <p:blipFill>
          <a:blip r:embed="rId5"/>
          <a:stretch>
            <a:fillRect/>
          </a:stretch>
        </p:blipFill>
        <p:spPr>
          <a:xfrm rot="356619">
            <a:off x="316961" y="3215619"/>
            <a:ext cx="5801947" cy="3282681"/>
          </a:xfrm>
          <a:prstGeom prst="rect">
            <a:avLst/>
          </a:prstGeom>
        </p:spPr>
      </p:pic>
      <p:pic>
        <p:nvPicPr>
          <p:cNvPr id="9" name="Grafik 8">
            <a:extLst>
              <a:ext uri="{FF2B5EF4-FFF2-40B4-BE49-F238E27FC236}">
                <a16:creationId xmlns:a16="http://schemas.microsoft.com/office/drawing/2014/main" id="{6F165A81-3DCF-D627-237B-9553A11F9568}"/>
              </a:ext>
            </a:extLst>
          </p:cNvPr>
          <p:cNvPicPr>
            <a:picLocks noChangeAspect="1"/>
          </p:cNvPicPr>
          <p:nvPr/>
        </p:nvPicPr>
        <p:blipFill>
          <a:blip r:embed="rId6"/>
          <a:stretch>
            <a:fillRect/>
          </a:stretch>
        </p:blipFill>
        <p:spPr>
          <a:xfrm rot="21412515">
            <a:off x="6332775" y="2517125"/>
            <a:ext cx="5590539" cy="4045059"/>
          </a:xfrm>
          <a:prstGeom prst="rect">
            <a:avLst/>
          </a:prstGeom>
        </p:spPr>
      </p:pic>
      <p:pic>
        <p:nvPicPr>
          <p:cNvPr id="11" name="Grafik 10">
            <a:extLst>
              <a:ext uri="{FF2B5EF4-FFF2-40B4-BE49-F238E27FC236}">
                <a16:creationId xmlns:a16="http://schemas.microsoft.com/office/drawing/2014/main" id="{D96B14D0-B23F-42DC-AB28-28E95CE480AC}"/>
              </a:ext>
            </a:extLst>
          </p:cNvPr>
          <p:cNvPicPr>
            <a:picLocks noChangeAspect="1"/>
          </p:cNvPicPr>
          <p:nvPr/>
        </p:nvPicPr>
        <p:blipFill>
          <a:blip r:embed="rId7"/>
          <a:stretch>
            <a:fillRect/>
          </a:stretch>
        </p:blipFill>
        <p:spPr>
          <a:xfrm rot="209496">
            <a:off x="983421" y="1617091"/>
            <a:ext cx="11093959" cy="3473508"/>
          </a:xfrm>
          <a:prstGeom prst="rect">
            <a:avLst/>
          </a:prstGeom>
        </p:spPr>
      </p:pic>
      <p:sp>
        <p:nvSpPr>
          <p:cNvPr id="12" name="Datumsplatzhalter 11">
            <a:extLst>
              <a:ext uri="{FF2B5EF4-FFF2-40B4-BE49-F238E27FC236}">
                <a16:creationId xmlns:a16="http://schemas.microsoft.com/office/drawing/2014/main" id="{4084230D-F59B-7E40-8C00-2DD3710D917C}"/>
              </a:ext>
            </a:extLst>
          </p:cNvPr>
          <p:cNvSpPr>
            <a:spLocks noGrp="1"/>
          </p:cNvSpPr>
          <p:nvPr>
            <p:ph type="dt" sz="half" idx="10"/>
          </p:nvPr>
        </p:nvSpPr>
        <p:spPr/>
        <p:txBody>
          <a:bodyPr/>
          <a:lstStyle/>
          <a:p>
            <a:fld id="{0D9FAA06-B1C5-422E-930F-6A3B98D5C963}" type="datetime1">
              <a:rPr lang="de-DE" smtClean="0"/>
              <a:t>10.06.2024</a:t>
            </a:fld>
            <a:endParaRPr lang="en-DE"/>
          </a:p>
        </p:txBody>
      </p:sp>
      <p:sp>
        <p:nvSpPr>
          <p:cNvPr id="13" name="Fußzeilenplatzhalter 12">
            <a:extLst>
              <a:ext uri="{FF2B5EF4-FFF2-40B4-BE49-F238E27FC236}">
                <a16:creationId xmlns:a16="http://schemas.microsoft.com/office/drawing/2014/main" id="{5DAC092F-8CAB-C3D6-B5A9-9052F129C5CF}"/>
              </a:ext>
            </a:extLst>
          </p:cNvPr>
          <p:cNvSpPr>
            <a:spLocks noGrp="1"/>
          </p:cNvSpPr>
          <p:nvPr>
            <p:ph type="ftr" sz="quarter" idx="11"/>
          </p:nvPr>
        </p:nvSpPr>
        <p:spPr/>
        <p:txBody>
          <a:bodyPr/>
          <a:lstStyle/>
          <a:p>
            <a:r>
              <a:rPr lang="de-DE"/>
              <a:t>Prof. Dr. Katharina Gerarts</a:t>
            </a:r>
            <a:endParaRPr lang="en-DE"/>
          </a:p>
        </p:txBody>
      </p:sp>
      <p:sp>
        <p:nvSpPr>
          <p:cNvPr id="14" name="Foliennummernplatzhalter 13">
            <a:extLst>
              <a:ext uri="{FF2B5EF4-FFF2-40B4-BE49-F238E27FC236}">
                <a16:creationId xmlns:a16="http://schemas.microsoft.com/office/drawing/2014/main" id="{47E3292B-97C4-9861-0340-A2E8EF7C165E}"/>
              </a:ext>
            </a:extLst>
          </p:cNvPr>
          <p:cNvSpPr>
            <a:spLocks noGrp="1"/>
          </p:cNvSpPr>
          <p:nvPr>
            <p:ph type="sldNum" sz="quarter" idx="12"/>
          </p:nvPr>
        </p:nvSpPr>
        <p:spPr/>
        <p:txBody>
          <a:bodyPr/>
          <a:lstStyle/>
          <a:p>
            <a:fld id="{980900C9-5012-1C45-ABAA-7BDC56E57BCB}" type="slidenum">
              <a:rPr lang="en-DE" smtClean="0"/>
              <a:t>7</a:t>
            </a:fld>
            <a:endParaRPr lang="en-DE"/>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49D4C3-C4F4-3B32-DF23-27D0AA840920}"/>
              </a:ext>
            </a:extLst>
          </p:cNvPr>
          <p:cNvSpPr>
            <a:spLocks noGrp="1"/>
          </p:cNvSpPr>
          <p:nvPr>
            <p:ph type="title"/>
          </p:nvPr>
        </p:nvSpPr>
        <p:spPr/>
        <p:txBody>
          <a:bodyPr/>
          <a:lstStyle/>
          <a:p>
            <a:r>
              <a:rPr lang="de-DE" sz="4400" b="0" strike="noStrike" spc="-1" dirty="0">
                <a:latin typeface="Arial"/>
              </a:rPr>
              <a:t>Schlagworte heutiger Kindheit(en)</a:t>
            </a:r>
            <a:endParaRPr lang="de-DE" dirty="0"/>
          </a:p>
        </p:txBody>
      </p:sp>
      <p:sp>
        <p:nvSpPr>
          <p:cNvPr id="3" name="Inhaltsplatzhalter 2">
            <a:extLst>
              <a:ext uri="{FF2B5EF4-FFF2-40B4-BE49-F238E27FC236}">
                <a16:creationId xmlns:a16="http://schemas.microsoft.com/office/drawing/2014/main" id="{2B01BC02-64C2-7577-53AD-835055043FA9}"/>
              </a:ext>
            </a:extLst>
          </p:cNvPr>
          <p:cNvSpPr>
            <a:spLocks noGrp="1"/>
          </p:cNvSpPr>
          <p:nvPr>
            <p:ph idx="1"/>
          </p:nvPr>
        </p:nvSpPr>
        <p:spPr/>
        <p:txBody>
          <a:bodyPr/>
          <a:lstStyle/>
          <a:p>
            <a:r>
              <a:rPr lang="de-DE" sz="2800" b="0" strike="noStrike" spc="-1" dirty="0">
                <a:latin typeface="Arial"/>
              </a:rPr>
              <a:t>Digitalität und soziale Medien</a:t>
            </a:r>
          </a:p>
          <a:p>
            <a:r>
              <a:rPr lang="de-DE" sz="2800" b="0" strike="noStrike" spc="-1" dirty="0">
                <a:latin typeface="Arial"/>
              </a:rPr>
              <a:t>Kinder als </a:t>
            </a:r>
            <a:r>
              <a:rPr lang="de-DE" sz="2800" b="0" strike="noStrike" spc="-1" dirty="0" err="1">
                <a:latin typeface="Arial"/>
              </a:rPr>
              <a:t>Forscher:innen</a:t>
            </a:r>
            <a:r>
              <a:rPr lang="de-DE" spc="-1" dirty="0">
                <a:latin typeface="Arial"/>
              </a:rPr>
              <a:t> und </a:t>
            </a:r>
            <a:r>
              <a:rPr lang="de-DE" sz="2800" b="0" strike="noStrike" spc="-1" dirty="0" err="1">
                <a:latin typeface="Arial"/>
              </a:rPr>
              <a:t>Konstrukteur:innen</a:t>
            </a:r>
            <a:r>
              <a:rPr lang="de-DE" sz="2800" b="0" strike="noStrike" spc="-1" dirty="0">
                <a:latin typeface="Arial"/>
              </a:rPr>
              <a:t> ihrer Lebenswelt, Kinder als (Rechts-Subjekte)</a:t>
            </a:r>
          </a:p>
          <a:p>
            <a:r>
              <a:rPr lang="de-DE" sz="2800" b="0" strike="noStrike" spc="-1" dirty="0">
                <a:latin typeface="Arial"/>
              </a:rPr>
              <a:t>Inklusion</a:t>
            </a:r>
          </a:p>
          <a:p>
            <a:r>
              <a:rPr lang="de-DE" sz="2800" b="0" strike="noStrike" spc="-1" dirty="0">
                <a:latin typeface="Arial"/>
              </a:rPr>
              <a:t>Diskriminierungen (Rassismus, Ableismus, Adultismus, …)</a:t>
            </a:r>
          </a:p>
          <a:p>
            <a:r>
              <a:rPr lang="de-DE" sz="2800" b="0" strike="noStrike" spc="-1" dirty="0">
                <a:latin typeface="Arial"/>
              </a:rPr>
              <a:t>Flucht, Migration, Globalität</a:t>
            </a:r>
          </a:p>
          <a:p>
            <a:endParaRPr lang="de-DE" spc="-1" dirty="0">
              <a:latin typeface="Arial"/>
            </a:endParaRPr>
          </a:p>
          <a:p>
            <a:pPr marL="0" indent="0">
              <a:buNone/>
            </a:pPr>
            <a:r>
              <a:rPr lang="de-DE" sz="3200" b="1" strike="noStrike" spc="-1" dirty="0">
                <a:latin typeface="Arial"/>
                <a:sym typeface="Wingdings" panose="05000000000000000000" pitchFamily="2" charset="2"/>
              </a:rPr>
              <a:t> Kinderrechte: Förderung, Schutz und Partizipation</a:t>
            </a:r>
            <a:endParaRPr lang="de-DE" sz="3200" b="1" strike="noStrike" spc="-1" dirty="0">
              <a:latin typeface="Arial"/>
            </a:endParaRPr>
          </a:p>
          <a:p>
            <a:endParaRPr lang="de-DE" dirty="0"/>
          </a:p>
        </p:txBody>
      </p:sp>
      <p:sp>
        <p:nvSpPr>
          <p:cNvPr id="4" name="Datumsplatzhalter 3">
            <a:extLst>
              <a:ext uri="{FF2B5EF4-FFF2-40B4-BE49-F238E27FC236}">
                <a16:creationId xmlns:a16="http://schemas.microsoft.com/office/drawing/2014/main" id="{82DBC62A-910D-82E0-DDFD-BD06A434A6D1}"/>
              </a:ext>
            </a:extLst>
          </p:cNvPr>
          <p:cNvSpPr>
            <a:spLocks noGrp="1"/>
          </p:cNvSpPr>
          <p:nvPr>
            <p:ph type="dt" sz="half" idx="10"/>
          </p:nvPr>
        </p:nvSpPr>
        <p:spPr/>
        <p:txBody>
          <a:bodyPr/>
          <a:lstStyle/>
          <a:p>
            <a:fld id="{011EEE31-CB85-4249-B4E6-4D84E69F2A97}" type="datetime1">
              <a:rPr lang="de-DE" smtClean="0"/>
              <a:t>10.06.2024</a:t>
            </a:fld>
            <a:endParaRPr lang="en-DE"/>
          </a:p>
        </p:txBody>
      </p:sp>
      <p:sp>
        <p:nvSpPr>
          <p:cNvPr id="5" name="Fußzeilenplatzhalter 4">
            <a:extLst>
              <a:ext uri="{FF2B5EF4-FFF2-40B4-BE49-F238E27FC236}">
                <a16:creationId xmlns:a16="http://schemas.microsoft.com/office/drawing/2014/main" id="{F904E2FD-7417-9021-F010-5DF90C31420B}"/>
              </a:ext>
            </a:extLst>
          </p:cNvPr>
          <p:cNvSpPr>
            <a:spLocks noGrp="1"/>
          </p:cNvSpPr>
          <p:nvPr>
            <p:ph type="ftr" sz="quarter" idx="11"/>
          </p:nvPr>
        </p:nvSpPr>
        <p:spPr/>
        <p:txBody>
          <a:bodyPr/>
          <a:lstStyle/>
          <a:p>
            <a:r>
              <a:rPr lang="de-DE"/>
              <a:t>Prof. Dr. Katharina Gerarts</a:t>
            </a:r>
            <a:endParaRPr lang="en-DE"/>
          </a:p>
        </p:txBody>
      </p:sp>
      <p:sp>
        <p:nvSpPr>
          <p:cNvPr id="6" name="Foliennummernplatzhalter 5">
            <a:extLst>
              <a:ext uri="{FF2B5EF4-FFF2-40B4-BE49-F238E27FC236}">
                <a16:creationId xmlns:a16="http://schemas.microsoft.com/office/drawing/2014/main" id="{812775FB-1E48-E037-12EF-49BA2AB62E7A}"/>
              </a:ext>
            </a:extLst>
          </p:cNvPr>
          <p:cNvSpPr>
            <a:spLocks noGrp="1"/>
          </p:cNvSpPr>
          <p:nvPr>
            <p:ph type="sldNum" sz="quarter" idx="12"/>
          </p:nvPr>
        </p:nvSpPr>
        <p:spPr/>
        <p:txBody>
          <a:bodyPr/>
          <a:lstStyle/>
          <a:p>
            <a:fld id="{980900C9-5012-1C45-ABAA-7BDC56E57BCB}" type="slidenum">
              <a:rPr lang="en-DE" smtClean="0"/>
              <a:t>8</a:t>
            </a:fld>
            <a:endParaRPr lang="en-DE"/>
          </a:p>
        </p:txBody>
      </p:sp>
    </p:spTree>
    <p:extLst>
      <p:ext uri="{BB962C8B-B14F-4D97-AF65-F5344CB8AC3E}">
        <p14:creationId xmlns:p14="http://schemas.microsoft.com/office/powerpoint/2010/main" val="38198112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DE1FCE-19C0-4A81-B0C2-63F2797556AD}"/>
              </a:ext>
            </a:extLst>
          </p:cNvPr>
          <p:cNvSpPr>
            <a:spLocks noGrp="1"/>
          </p:cNvSpPr>
          <p:nvPr>
            <p:ph type="title"/>
          </p:nvPr>
        </p:nvSpPr>
        <p:spPr>
          <a:xfrm>
            <a:off x="436228" y="365125"/>
            <a:ext cx="10917572" cy="1991576"/>
          </a:xfrm>
        </p:spPr>
        <p:txBody>
          <a:bodyPr>
            <a:normAutofit/>
          </a:bodyPr>
          <a:lstStyle/>
          <a:p>
            <a:r>
              <a:rPr lang="de-DE" altLang="de-DE" sz="4600" dirty="0"/>
              <a:t>Anthropologisches Grund-</a:t>
            </a:r>
            <a:br>
              <a:rPr lang="de-DE" altLang="de-DE" sz="4600" dirty="0"/>
            </a:br>
            <a:r>
              <a:rPr lang="de-DE" altLang="de-DE" sz="4600" dirty="0" err="1"/>
              <a:t>verhältnis</a:t>
            </a:r>
            <a:r>
              <a:rPr lang="de-DE" altLang="de-DE" sz="4600" dirty="0"/>
              <a:t> zwischen den </a:t>
            </a:r>
            <a:br>
              <a:rPr lang="de-DE" altLang="de-DE" sz="4600" dirty="0"/>
            </a:br>
            <a:r>
              <a:rPr lang="de-DE" altLang="de-DE" sz="4600" dirty="0"/>
              <a:t>Generationen</a:t>
            </a:r>
            <a:endParaRPr lang="de-DE" sz="4600" dirty="0"/>
          </a:p>
        </p:txBody>
      </p:sp>
      <p:sp>
        <p:nvSpPr>
          <p:cNvPr id="3" name="Textplatzhalter 2">
            <a:extLst>
              <a:ext uri="{FF2B5EF4-FFF2-40B4-BE49-F238E27FC236}">
                <a16:creationId xmlns:a16="http://schemas.microsoft.com/office/drawing/2014/main" id="{30CBA7E6-EF39-4604-9EEF-2552E913B11F}"/>
              </a:ext>
            </a:extLst>
          </p:cNvPr>
          <p:cNvSpPr>
            <a:spLocks noGrp="1"/>
          </p:cNvSpPr>
          <p:nvPr>
            <p:ph type="body"/>
          </p:nvPr>
        </p:nvSpPr>
        <p:spPr>
          <a:xfrm>
            <a:off x="838200" y="3016576"/>
            <a:ext cx="10515600" cy="3744949"/>
          </a:xfrm>
        </p:spPr>
        <p:txBody>
          <a:bodyPr>
            <a:normAutofit lnSpcReduction="10000"/>
          </a:bodyPr>
          <a:lstStyle/>
          <a:p>
            <a:pPr marL="0" indent="0">
              <a:spcAft>
                <a:spcPts val="600"/>
              </a:spcAft>
              <a:buNone/>
            </a:pPr>
            <a:r>
              <a:rPr lang="de-DE" altLang="de-DE" sz="3600" dirty="0"/>
              <a:t>existentielle Angewiesenheit von Kindern und machtvolle Verantwortung Erwachsener</a:t>
            </a:r>
          </a:p>
          <a:p>
            <a:pPr marL="0" indent="0">
              <a:spcAft>
                <a:spcPts val="600"/>
              </a:spcAft>
              <a:buNone/>
            </a:pPr>
            <a:br>
              <a:rPr lang="de-DE" altLang="de-DE" sz="3600" dirty="0"/>
            </a:br>
            <a:r>
              <a:rPr lang="de-DE" altLang="de-DE" sz="3600" dirty="0"/>
              <a:t>vs.</a:t>
            </a:r>
          </a:p>
          <a:p>
            <a:pPr marL="0" indent="0">
              <a:spcAft>
                <a:spcPts val="600"/>
              </a:spcAft>
              <a:buNone/>
            </a:pPr>
            <a:br>
              <a:rPr lang="de-DE" altLang="de-DE" sz="3600" dirty="0"/>
            </a:br>
            <a:r>
              <a:rPr lang="de-DE" altLang="de-DE" sz="3600" dirty="0"/>
              <a:t>Kinder als Menschen von Anfang an, mit Kompetenzen und Ressourcen (Konstrukteure und Akteure ihrer Lebenswelten)</a:t>
            </a:r>
          </a:p>
          <a:p>
            <a:pPr marL="0" indent="0">
              <a:spcAft>
                <a:spcPts val="600"/>
              </a:spcAft>
              <a:buNone/>
            </a:pPr>
            <a:endParaRPr lang="de-DE" altLang="de-DE" sz="1900" dirty="0"/>
          </a:p>
        </p:txBody>
      </p:sp>
    </p:spTree>
    <p:extLst>
      <p:ext uri="{BB962C8B-B14F-4D97-AF65-F5344CB8AC3E}">
        <p14:creationId xmlns:p14="http://schemas.microsoft.com/office/powerpoint/2010/main" val="1575003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9.8"/>
</p:tagLst>
</file>

<file path=ppt/tags/tag2.xml><?xml version="1.0" encoding="utf-8"?>
<p:tagLst xmlns:a="http://schemas.openxmlformats.org/drawingml/2006/main" xmlns:r="http://schemas.openxmlformats.org/officeDocument/2006/relationships" xmlns:p="http://schemas.openxmlformats.org/presentationml/2006/main">
  <p:tag name="TIMING" val="|99.8"/>
</p:tagLst>
</file>

<file path=ppt/tags/tag3.xml><?xml version="1.0" encoding="utf-8"?>
<p:tagLst xmlns:a="http://schemas.openxmlformats.org/drawingml/2006/main" xmlns:r="http://schemas.openxmlformats.org/officeDocument/2006/relationships" xmlns:p="http://schemas.openxmlformats.org/presentationml/2006/main">
  <p:tag name="TIMING" val="|99.8"/>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5" id="{7E3D6589-01BC-BA44-B63C-90C57EC6049D}" vid="{4083E344-9885-0140-9F46-1419DE039AF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Template_6</Template>
  <TotalTime>0</TotalTime>
  <Words>5211</Words>
  <Application>Microsoft Office PowerPoint</Application>
  <PresentationFormat>Breitbild</PresentationFormat>
  <Paragraphs>689</Paragraphs>
  <Slides>57</Slides>
  <Notes>19</Notes>
  <HiddenSlides>3</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57</vt:i4>
      </vt:variant>
    </vt:vector>
  </HeadingPairs>
  <TitlesOfParts>
    <vt:vector size="66" baseType="lpstr">
      <vt:lpstr>Arial</vt:lpstr>
      <vt:lpstr>Avenir next</vt:lpstr>
      <vt:lpstr>Calibri</vt:lpstr>
      <vt:lpstr>Calibri Light</vt:lpstr>
      <vt:lpstr>MetaBookLF-Roman</vt:lpstr>
      <vt:lpstr>PT sans</vt:lpstr>
      <vt:lpstr>Times New Roman</vt:lpstr>
      <vt:lpstr>Wingdings</vt:lpstr>
      <vt:lpstr>Office</vt:lpstr>
      <vt:lpstr>Kinder haben Rechte. Gemeinsam stark für Kinderrechte in Stadt und Landkreis Göttingen</vt:lpstr>
      <vt:lpstr>Bevor wir starten… </vt:lpstr>
      <vt:lpstr>Leitfaden</vt:lpstr>
      <vt:lpstr>1. Wie schauen wir heute auf Kinder und wie beeinflusst dies unser Handeln?</vt:lpstr>
      <vt:lpstr>PowerPoint-Präsentation</vt:lpstr>
      <vt:lpstr>PowerPoint-Präsentation</vt:lpstr>
      <vt:lpstr>PowerPoint-Präsentation</vt:lpstr>
      <vt:lpstr>Schlagworte heutiger Kindheit(en)</vt:lpstr>
      <vt:lpstr>Anthropologisches Grund- verhältnis zwischen den  Generationen</vt:lpstr>
      <vt:lpstr>(Be-)Merkenswert I und II</vt:lpstr>
      <vt:lpstr>2. Geschichte der UN-KRK und Fakten zum völkerrechtlichen Vertrag</vt:lpstr>
      <vt:lpstr>Warum eigene Kinderrechte?</vt:lpstr>
      <vt:lpstr>PowerPoint-Präsentation</vt:lpstr>
      <vt:lpstr>PowerPoint-Präsentation</vt:lpstr>
      <vt:lpstr>PowerPoint-Präsentation</vt:lpstr>
      <vt:lpstr>PowerPoint-Präsentation</vt:lpstr>
      <vt:lpstr>PowerPoint-Präsentation</vt:lpstr>
      <vt:lpstr>PowerPoint-Präsentation</vt:lpstr>
      <vt:lpstr>Rechtlicher Rahmen</vt:lpstr>
      <vt:lpstr>(Be-) Merkenswert III und IV</vt:lpstr>
      <vt:lpstr>PowerPoint-Präsentation</vt:lpstr>
      <vt:lpstr>Exkurs: Adultismus</vt:lpstr>
      <vt:lpstr>Exkurs: Adultismus</vt:lpstr>
      <vt:lpstr>3. Partizipation – warum und wie?</vt:lpstr>
      <vt:lpstr> Partizipation in der UN-KRK</vt:lpstr>
      <vt:lpstr>Partizipation von Kindern und Jugendlichen</vt:lpstr>
      <vt:lpstr>Partizipation von Kindern und Jugendlichen</vt:lpstr>
      <vt:lpstr>Wirkungen von Partizipation</vt:lpstr>
      <vt:lpstr>PowerPoint-Präsentation</vt:lpstr>
      <vt:lpstr>Partizipation für Kinder und Jugendliche</vt:lpstr>
      <vt:lpstr>PowerPoint-Präsentation</vt:lpstr>
      <vt:lpstr>4. Kinderrechtlicher Kinderschutz und Feedbackkultur</vt:lpstr>
      <vt:lpstr>Verständnisse von Kinderschutz</vt:lpstr>
      <vt:lpstr>Kinderschutz und Kinderrechte</vt:lpstr>
      <vt:lpstr>Konkreter kinderrechtlicher Kinderschutz in pädagogischen Einrichtungen heißt auch…</vt:lpstr>
      <vt:lpstr>PowerPoint-Präsentation</vt:lpstr>
      <vt:lpstr>Aktiver Kinderschutz durch Partizipation</vt:lpstr>
      <vt:lpstr>Aktiver Kinderschutz durch Partizipation</vt:lpstr>
      <vt:lpstr>Aktiver Kinderschutz durch Partizipation - Reflexionsfragen</vt:lpstr>
      <vt:lpstr>9. Kinder- und Menschenrechtsbildung</vt:lpstr>
      <vt:lpstr>Kinder- und Menschenrechts- bildung</vt:lpstr>
      <vt:lpstr>5. Professionelle Ethik</vt:lpstr>
      <vt:lpstr>Prinzipien ethischer Pädagogik (nach Prengel 2020, 2022)</vt:lpstr>
      <vt:lpstr>10. Ausblick: Was bleibt zu tun?</vt:lpstr>
      <vt:lpstr>Zwischenfazit: (Be-)Merkenswert</vt:lpstr>
      <vt:lpstr>Wir sollten uns kritisch fragen…</vt:lpstr>
      <vt:lpstr>Kinder und Jugendliche sind nicht unsere Zukunft, sie sind JETZT da</vt:lpstr>
      <vt:lpstr>Kinder und Jugendliche sind nicht unsere Zukunft, sie sind JETZT da</vt:lpstr>
      <vt:lpstr>Kinder und Jugendliche sind nicht unsere Zukunft, sie sind JETZT da</vt:lpstr>
      <vt:lpstr>Kinderbewusstsein</vt:lpstr>
      <vt:lpstr>Danke für Ihre Aufmerksamkeit</vt:lpstr>
      <vt:lpstr>Literatur</vt:lpstr>
      <vt:lpstr>Literatur</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Kinderrechte laut UN-KRK</dc:title>
  <dc:creator>Gerarts, Katharina, Prof. Dr. phil.</dc:creator>
  <cp:lastModifiedBy>Katharina Gerarts</cp:lastModifiedBy>
  <cp:revision>3</cp:revision>
  <dcterms:created xsi:type="dcterms:W3CDTF">2023-11-26T14:29:19Z</dcterms:created>
  <dcterms:modified xsi:type="dcterms:W3CDTF">2024-06-10T11:13:26Z</dcterms:modified>
</cp:coreProperties>
</file>